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80" r:id="rId5"/>
    <p:sldId id="278" r:id="rId6"/>
    <p:sldId id="262" r:id="rId7"/>
    <p:sldId id="260" r:id="rId8"/>
    <p:sldId id="261" r:id="rId9"/>
    <p:sldId id="267" r:id="rId10"/>
    <p:sldId id="273" r:id="rId11"/>
    <p:sldId id="268" r:id="rId12"/>
    <p:sldId id="279" r:id="rId13"/>
    <p:sldId id="282" r:id="rId14"/>
    <p:sldId id="283" r:id="rId15"/>
    <p:sldId id="284" r:id="rId16"/>
    <p:sldId id="285" r:id="rId17"/>
    <p:sldId id="272" r:id="rId18"/>
    <p:sldId id="275" r:id="rId19"/>
    <p:sldId id="264" r:id="rId20"/>
    <p:sldId id="281" r:id="rId21"/>
    <p:sldId id="277" r:id="rId2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24EDA-E79B-4F83-A6EB-20925F63CA02}" v="54" dt="2021-07-11T11:19:18.826"/>
    <p1510:client id="{C07E7C50-FFEF-4A7E-97F9-8D80960FBF81}" v="314" dt="2021-07-11T23:25:18.41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lacal" userId="1b2568eb-c4f6-446f-9e04-761d0370910f" providerId="ADAL" clId="{6AB6ACEB-7CDC-4F2A-81E4-5A95C67EE14C}"/>
    <pc:docChg chg="undo custSel modSld">
      <pc:chgData name="manuel lacal" userId="1b2568eb-c4f6-446f-9e04-761d0370910f" providerId="ADAL" clId="{6AB6ACEB-7CDC-4F2A-81E4-5A95C67EE14C}" dt="2021-01-23T11:27:03.914" v="281" actId="790"/>
      <pc:docMkLst>
        <pc:docMk/>
      </pc:docMkLst>
      <pc:sldChg chg="addSp delSp modSp mod">
        <pc:chgData name="manuel lacal" userId="1b2568eb-c4f6-446f-9e04-761d0370910f" providerId="ADAL" clId="{6AB6ACEB-7CDC-4F2A-81E4-5A95C67EE14C}" dt="2021-01-23T11:27:03.914" v="281" actId="790"/>
        <pc:sldMkLst>
          <pc:docMk/>
          <pc:sldMk cId="1471442205" sldId="267"/>
        </pc:sldMkLst>
        <pc:spChg chg="del">
          <ac:chgData name="manuel lacal" userId="1b2568eb-c4f6-446f-9e04-761d0370910f" providerId="ADAL" clId="{6AB6ACEB-7CDC-4F2A-81E4-5A95C67EE14C}" dt="2021-01-23T11:07:16.709" v="0" actId="478"/>
          <ac:spMkLst>
            <pc:docMk/>
            <pc:sldMk cId="1471442205" sldId="267"/>
            <ac:spMk id="2" creationId="{BC96A61C-20E8-4FF2-A49D-D04D65256452}"/>
          </ac:spMkLst>
        </pc:spChg>
        <pc:spChg chg="del">
          <ac:chgData name="manuel lacal" userId="1b2568eb-c4f6-446f-9e04-761d0370910f" providerId="ADAL" clId="{6AB6ACEB-7CDC-4F2A-81E4-5A95C67EE14C}" dt="2021-01-23T11:07:19.674" v="2" actId="478"/>
          <ac:spMkLst>
            <pc:docMk/>
            <pc:sldMk cId="1471442205" sldId="267"/>
            <ac:spMk id="3" creationId="{D401B677-EB70-4D3A-8771-378E28785E65}"/>
          </ac:spMkLst>
        </pc:spChg>
        <pc:spChg chg="del mod">
          <ac:chgData name="manuel lacal" userId="1b2568eb-c4f6-446f-9e04-761d0370910f" providerId="ADAL" clId="{6AB6ACEB-7CDC-4F2A-81E4-5A95C67EE14C}" dt="2021-01-23T11:18:33.957" v="148"/>
          <ac:spMkLst>
            <pc:docMk/>
            <pc:sldMk cId="1471442205" sldId="267"/>
            <ac:spMk id="4" creationId="{BCA3C955-5694-4DAB-BD62-608069620B4B}"/>
          </ac:spMkLst>
        </pc:spChg>
        <pc:spChg chg="del">
          <ac:chgData name="manuel lacal" userId="1b2568eb-c4f6-446f-9e04-761d0370910f" providerId="ADAL" clId="{6AB6ACEB-7CDC-4F2A-81E4-5A95C67EE14C}" dt="2021-01-23T11:07:21.281" v="3" actId="478"/>
          <ac:spMkLst>
            <pc:docMk/>
            <pc:sldMk cId="1471442205" sldId="267"/>
            <ac:spMk id="5" creationId="{E8EE11B8-9D8A-4F0A-BB8B-E73C07CFD0A8}"/>
          </ac:spMkLst>
        </pc:spChg>
        <pc:spChg chg="add mod">
          <ac:chgData name="manuel lacal" userId="1b2568eb-c4f6-446f-9e04-761d0370910f" providerId="ADAL" clId="{6AB6ACEB-7CDC-4F2A-81E4-5A95C67EE14C}" dt="2021-01-23T11:15:27.996" v="96" actId="164"/>
          <ac:spMkLst>
            <pc:docMk/>
            <pc:sldMk cId="1471442205" sldId="267"/>
            <ac:spMk id="7" creationId="{5C580360-A8D3-4EAF-B4D6-292FAA219D6A}"/>
          </ac:spMkLst>
        </pc:spChg>
        <pc:spChg chg="mod">
          <ac:chgData name="manuel lacal" userId="1b2568eb-c4f6-446f-9e04-761d0370910f" providerId="ADAL" clId="{6AB6ACEB-7CDC-4F2A-81E4-5A95C67EE14C}" dt="2021-01-23T11:19:04.035" v="149" actId="113"/>
          <ac:spMkLst>
            <pc:docMk/>
            <pc:sldMk cId="1471442205" sldId="267"/>
            <ac:spMk id="9" creationId="{D844FF5B-E188-4FC1-B334-F4F3146BCAF0}"/>
          </ac:spMkLst>
        </pc:spChg>
        <pc:spChg chg="add mod">
          <ac:chgData name="manuel lacal" userId="1b2568eb-c4f6-446f-9e04-761d0370910f" providerId="ADAL" clId="{6AB6ACEB-7CDC-4F2A-81E4-5A95C67EE14C}" dt="2021-01-23T11:15:27.996" v="96" actId="164"/>
          <ac:spMkLst>
            <pc:docMk/>
            <pc:sldMk cId="1471442205" sldId="267"/>
            <ac:spMk id="10" creationId="{BE34EBDF-D31D-46D2-9960-4D7C8C90782A}"/>
          </ac:spMkLst>
        </pc:spChg>
        <pc:spChg chg="add mod">
          <ac:chgData name="manuel lacal" userId="1b2568eb-c4f6-446f-9e04-761d0370910f" providerId="ADAL" clId="{6AB6ACEB-7CDC-4F2A-81E4-5A95C67EE14C}" dt="2021-01-23T11:15:27.996" v="96" actId="164"/>
          <ac:spMkLst>
            <pc:docMk/>
            <pc:sldMk cId="1471442205" sldId="267"/>
            <ac:spMk id="11" creationId="{8F3B79A5-1E27-4A9C-9EE6-747F1548042A}"/>
          </ac:spMkLst>
        </pc:spChg>
        <pc:spChg chg="mod">
          <ac:chgData name="manuel lacal" userId="1b2568eb-c4f6-446f-9e04-761d0370910f" providerId="ADAL" clId="{6AB6ACEB-7CDC-4F2A-81E4-5A95C67EE14C}" dt="2021-01-23T11:18:12.207" v="141" actId="20577"/>
          <ac:spMkLst>
            <pc:docMk/>
            <pc:sldMk cId="1471442205" sldId="267"/>
            <ac:spMk id="14" creationId="{63F3E744-D517-4CC4-8E4A-3E2A17F1B890}"/>
          </ac:spMkLst>
        </pc:spChg>
        <pc:spChg chg="mod">
          <ac:chgData name="manuel lacal" userId="1b2568eb-c4f6-446f-9e04-761d0370910f" providerId="ADAL" clId="{6AB6ACEB-7CDC-4F2A-81E4-5A95C67EE14C}" dt="2021-01-23T11:18:12.207" v="141" actId="20577"/>
          <ac:spMkLst>
            <pc:docMk/>
            <pc:sldMk cId="1471442205" sldId="267"/>
            <ac:spMk id="16" creationId="{08C75450-F514-452B-9D34-1C73F952A2D2}"/>
          </ac:spMkLst>
        </pc:spChg>
        <pc:spChg chg="del">
          <ac:chgData name="manuel lacal" userId="1b2568eb-c4f6-446f-9e04-761d0370910f" providerId="ADAL" clId="{6AB6ACEB-7CDC-4F2A-81E4-5A95C67EE14C}" dt="2021-01-23T11:07:16.709" v="0" actId="478"/>
          <ac:spMkLst>
            <pc:docMk/>
            <pc:sldMk cId="1471442205" sldId="267"/>
            <ac:spMk id="17" creationId="{9E675018-5A86-4DFD-8037-C4C722802E22}"/>
          </ac:spMkLst>
        </pc:spChg>
        <pc:spChg chg="mod">
          <ac:chgData name="manuel lacal" userId="1b2568eb-c4f6-446f-9e04-761d0370910f" providerId="ADAL" clId="{6AB6ACEB-7CDC-4F2A-81E4-5A95C67EE14C}" dt="2021-01-23T11:18:12.207" v="141" actId="20577"/>
          <ac:spMkLst>
            <pc:docMk/>
            <pc:sldMk cId="1471442205" sldId="267"/>
            <ac:spMk id="18" creationId="{6F26ED61-BEE3-4E57-B036-1ED2DA20E9E5}"/>
          </ac:spMkLst>
        </pc:spChg>
        <pc:spChg chg="add mod">
          <ac:chgData name="manuel lacal" userId="1b2568eb-c4f6-446f-9e04-761d0370910f" providerId="ADAL" clId="{6AB6ACEB-7CDC-4F2A-81E4-5A95C67EE14C}" dt="2021-01-23T11:15:27.996" v="96" actId="164"/>
          <ac:spMkLst>
            <pc:docMk/>
            <pc:sldMk cId="1471442205" sldId="267"/>
            <ac:spMk id="21" creationId="{5D7FCA00-C8F8-47EB-9888-3764E78C45E3}"/>
          </ac:spMkLst>
        </pc:spChg>
        <pc:spChg chg="add mod">
          <ac:chgData name="manuel lacal" userId="1b2568eb-c4f6-446f-9e04-761d0370910f" providerId="ADAL" clId="{6AB6ACEB-7CDC-4F2A-81E4-5A95C67EE14C}" dt="2021-01-23T11:15:27.996" v="96" actId="164"/>
          <ac:spMkLst>
            <pc:docMk/>
            <pc:sldMk cId="1471442205" sldId="267"/>
            <ac:spMk id="22" creationId="{6E62E5E2-C1D4-4615-8E5F-1702A89DFB92}"/>
          </ac:spMkLst>
        </pc:spChg>
        <pc:spChg chg="add mod">
          <ac:chgData name="manuel lacal" userId="1b2568eb-c4f6-446f-9e04-761d0370910f" providerId="ADAL" clId="{6AB6ACEB-7CDC-4F2A-81E4-5A95C67EE14C}" dt="2021-01-23T11:15:27.996" v="96" actId="164"/>
          <ac:spMkLst>
            <pc:docMk/>
            <pc:sldMk cId="1471442205" sldId="267"/>
            <ac:spMk id="23" creationId="{ACD5B7CC-9848-43C7-BD95-792E273BA5F5}"/>
          </ac:spMkLst>
        </pc:spChg>
        <pc:spChg chg="del">
          <ac:chgData name="manuel lacal" userId="1b2568eb-c4f6-446f-9e04-761d0370910f" providerId="ADAL" clId="{6AB6ACEB-7CDC-4F2A-81E4-5A95C67EE14C}" dt="2021-01-23T11:07:16.709" v="0" actId="478"/>
          <ac:spMkLst>
            <pc:docMk/>
            <pc:sldMk cId="1471442205" sldId="267"/>
            <ac:spMk id="24" creationId="{69E8826F-AC09-4DE3-A796-D35B5C2C6138}"/>
          </ac:spMkLst>
        </pc:spChg>
        <pc:spChg chg="add mod">
          <ac:chgData name="manuel lacal" userId="1b2568eb-c4f6-446f-9e04-761d0370910f" providerId="ADAL" clId="{6AB6ACEB-7CDC-4F2A-81E4-5A95C67EE14C}" dt="2021-01-23T11:15:27.996" v="96" actId="164"/>
          <ac:spMkLst>
            <pc:docMk/>
            <pc:sldMk cId="1471442205" sldId="267"/>
            <ac:spMk id="36" creationId="{73D4D0F2-E2C9-4687-9404-CE2741AB74DB}"/>
          </ac:spMkLst>
        </pc:spChg>
        <pc:spChg chg="add mod">
          <ac:chgData name="manuel lacal" userId="1b2568eb-c4f6-446f-9e04-761d0370910f" providerId="ADAL" clId="{6AB6ACEB-7CDC-4F2A-81E4-5A95C67EE14C}" dt="2021-01-23T11:15:27.996" v="96" actId="164"/>
          <ac:spMkLst>
            <pc:docMk/>
            <pc:sldMk cId="1471442205" sldId="267"/>
            <ac:spMk id="37" creationId="{9D3489D9-6A26-4B74-8AFC-B1C9FF8425F4}"/>
          </ac:spMkLst>
        </pc:spChg>
        <pc:spChg chg="add mod">
          <ac:chgData name="manuel lacal" userId="1b2568eb-c4f6-446f-9e04-761d0370910f" providerId="ADAL" clId="{6AB6ACEB-7CDC-4F2A-81E4-5A95C67EE14C}" dt="2021-01-23T11:17:40.022" v="137" actId="1076"/>
          <ac:spMkLst>
            <pc:docMk/>
            <pc:sldMk cId="1471442205" sldId="267"/>
            <ac:spMk id="40" creationId="{0EA8E2D6-BFD4-4DC6-B49A-82CE6C1DB7BD}"/>
          </ac:spMkLst>
        </pc:spChg>
        <pc:spChg chg="add mod">
          <ac:chgData name="manuel lacal" userId="1b2568eb-c4f6-446f-9e04-761d0370910f" providerId="ADAL" clId="{6AB6ACEB-7CDC-4F2A-81E4-5A95C67EE14C}" dt="2021-01-23T11:27:03.914" v="281" actId="790"/>
          <ac:spMkLst>
            <pc:docMk/>
            <pc:sldMk cId="1471442205" sldId="267"/>
            <ac:spMk id="41" creationId="{F5F44726-CE42-4BD8-81E9-29EBC84A4A92}"/>
          </ac:spMkLst>
        </pc:spChg>
        <pc:grpChg chg="mod">
          <ac:chgData name="manuel lacal" userId="1b2568eb-c4f6-446f-9e04-761d0370910f" providerId="ADAL" clId="{6AB6ACEB-7CDC-4F2A-81E4-5A95C67EE14C}" dt="2021-01-23T11:18:12.207" v="141" actId="20577"/>
          <ac:grpSpMkLst>
            <pc:docMk/>
            <pc:sldMk cId="1471442205" sldId="267"/>
            <ac:grpSpMk id="20" creationId="{68496926-F11F-4C79-8395-7553EFE1684F}"/>
          </ac:grpSpMkLst>
        </pc:grpChg>
        <pc:grpChg chg="add mod">
          <ac:chgData name="manuel lacal" userId="1b2568eb-c4f6-446f-9e04-761d0370910f" providerId="ADAL" clId="{6AB6ACEB-7CDC-4F2A-81E4-5A95C67EE14C}" dt="2021-01-23T11:15:34.959" v="97" actId="1076"/>
          <ac:grpSpMkLst>
            <pc:docMk/>
            <pc:sldMk cId="1471442205" sldId="267"/>
            <ac:grpSpMk id="39" creationId="{3EA6F92A-E1BC-40EB-85B2-CB6E6713F20C}"/>
          </ac:grpSpMkLst>
        </pc:grpChg>
        <pc:cxnChg chg="del">
          <ac:chgData name="manuel lacal" userId="1b2568eb-c4f6-446f-9e04-761d0370910f" providerId="ADAL" clId="{6AB6ACEB-7CDC-4F2A-81E4-5A95C67EE14C}" dt="2021-01-23T11:07:18.925" v="1" actId="478"/>
          <ac:cxnSpMkLst>
            <pc:docMk/>
            <pc:sldMk cId="1471442205" sldId="267"/>
            <ac:cxnSpMk id="6" creationId="{E478ED96-E0E0-4714-B381-142467704005}"/>
          </ac:cxnSpMkLst>
        </pc:cxnChg>
        <pc:cxnChg chg="add del mod">
          <ac:chgData name="manuel lacal" userId="1b2568eb-c4f6-446f-9e04-761d0370910f" providerId="ADAL" clId="{6AB6ACEB-7CDC-4F2A-81E4-5A95C67EE14C}" dt="2021-01-23T11:11:55.844" v="69" actId="478"/>
          <ac:cxnSpMkLst>
            <pc:docMk/>
            <pc:sldMk cId="1471442205" sldId="267"/>
            <ac:cxnSpMk id="13" creationId="{82D999F7-8358-4D1B-BD72-8E04D77FCDAD}"/>
          </ac:cxnSpMkLst>
        </pc:cxnChg>
        <pc:cxnChg chg="del">
          <ac:chgData name="manuel lacal" userId="1b2568eb-c4f6-446f-9e04-761d0370910f" providerId="ADAL" clId="{6AB6ACEB-7CDC-4F2A-81E4-5A95C67EE14C}" dt="2021-01-23T11:07:22.274" v="4" actId="478"/>
          <ac:cxnSpMkLst>
            <pc:docMk/>
            <pc:sldMk cId="1471442205" sldId="267"/>
            <ac:cxnSpMk id="19" creationId="{D96A51DD-1BF0-4ABB-93E2-101D95BFA0D0}"/>
          </ac:cxnSpMkLst>
        </pc:cxnChg>
        <pc:cxnChg chg="add mod">
          <ac:chgData name="manuel lacal" userId="1b2568eb-c4f6-446f-9e04-761d0370910f" providerId="ADAL" clId="{6AB6ACEB-7CDC-4F2A-81E4-5A95C67EE14C}" dt="2021-01-23T11:15:27.996" v="96" actId="164"/>
          <ac:cxnSpMkLst>
            <pc:docMk/>
            <pc:sldMk cId="1471442205" sldId="267"/>
            <ac:cxnSpMk id="26" creationId="{4007FEFA-620D-4DF3-A02F-33332106ED08}"/>
          </ac:cxnSpMkLst>
        </pc:cxnChg>
        <pc:cxnChg chg="add del mod">
          <ac:chgData name="manuel lacal" userId="1b2568eb-c4f6-446f-9e04-761d0370910f" providerId="ADAL" clId="{6AB6ACEB-7CDC-4F2A-81E4-5A95C67EE14C}" dt="2021-01-23T11:12:42.803" v="80" actId="478"/>
          <ac:cxnSpMkLst>
            <pc:docMk/>
            <pc:sldMk cId="1471442205" sldId="267"/>
            <ac:cxnSpMk id="27" creationId="{DD895CE7-9F0C-4296-B79E-4404AEE17EBB}"/>
          </ac:cxnSpMkLst>
        </pc:cxnChg>
        <pc:cxnChg chg="add mod">
          <ac:chgData name="manuel lacal" userId="1b2568eb-c4f6-446f-9e04-761d0370910f" providerId="ADAL" clId="{6AB6ACEB-7CDC-4F2A-81E4-5A95C67EE14C}" dt="2021-01-23T11:15:27.996" v="96" actId="164"/>
          <ac:cxnSpMkLst>
            <pc:docMk/>
            <pc:sldMk cId="1471442205" sldId="267"/>
            <ac:cxnSpMk id="32" creationId="{54EA1788-5527-4D94-A3C7-53C280A7E6FB}"/>
          </ac:cxnSpMkLst>
        </pc:cxnChg>
        <pc:cxnChg chg="add mod">
          <ac:chgData name="manuel lacal" userId="1b2568eb-c4f6-446f-9e04-761d0370910f" providerId="ADAL" clId="{6AB6ACEB-7CDC-4F2A-81E4-5A95C67EE14C}" dt="2021-01-23T11:15:27.996" v="96" actId="164"/>
          <ac:cxnSpMkLst>
            <pc:docMk/>
            <pc:sldMk cId="1471442205" sldId="267"/>
            <ac:cxnSpMk id="34" creationId="{B2DCDE89-ECD7-4ED4-A26D-5F2D2E3A8AFC}"/>
          </ac:cxnSpMkLst>
        </pc:cxnChg>
        <pc:cxnChg chg="add del mod">
          <ac:chgData name="manuel lacal" userId="1b2568eb-c4f6-446f-9e04-761d0370910f" providerId="ADAL" clId="{6AB6ACEB-7CDC-4F2A-81E4-5A95C67EE14C}" dt="2021-01-23T11:13:29.108" v="86"/>
          <ac:cxnSpMkLst>
            <pc:docMk/>
            <pc:sldMk cId="1471442205" sldId="267"/>
            <ac:cxnSpMk id="35" creationId="{DC4A5481-3DDE-4742-B7FC-8D092A0643BD}"/>
          </ac:cxnSpMkLst>
        </pc:cxnChg>
      </pc:sldChg>
    </pc:docChg>
  </pc:docChgLst>
  <pc:docChgLst>
    <pc:chgData name="manuel lacal" userId="1b2568eb-c4f6-446f-9e04-761d0370910f" providerId="ADAL" clId="{C07E7C50-FFEF-4A7E-97F9-8D80960FBF81}"/>
    <pc:docChg chg="undo redo custSel addSld delSld modSld sldOrd">
      <pc:chgData name="manuel lacal" userId="1b2568eb-c4f6-446f-9e04-761d0370910f" providerId="ADAL" clId="{C07E7C50-FFEF-4A7E-97F9-8D80960FBF81}" dt="2021-07-11T23:39:48.348" v="1198" actId="20577"/>
      <pc:docMkLst>
        <pc:docMk/>
      </pc:docMkLst>
      <pc:sldChg chg="modSp mod">
        <pc:chgData name="manuel lacal" userId="1b2568eb-c4f6-446f-9e04-761d0370910f" providerId="ADAL" clId="{C07E7C50-FFEF-4A7E-97F9-8D80960FBF81}" dt="2021-07-11T11:30:10.287" v="115" actId="1036"/>
        <pc:sldMkLst>
          <pc:docMk/>
          <pc:sldMk cId="2316095569" sldId="260"/>
        </pc:sldMkLst>
        <pc:spChg chg="mod">
          <ac:chgData name="manuel lacal" userId="1b2568eb-c4f6-446f-9e04-761d0370910f" providerId="ADAL" clId="{C07E7C50-FFEF-4A7E-97F9-8D80960FBF81}" dt="2021-07-11T11:28:20.760" v="85" actId="1038"/>
          <ac:spMkLst>
            <pc:docMk/>
            <pc:sldMk cId="2316095569" sldId="260"/>
            <ac:spMk id="2" creationId="{10B365C4-34D8-49DA-9F9E-223DD00B3693}"/>
          </ac:spMkLst>
        </pc:spChg>
        <pc:spChg chg="mod">
          <ac:chgData name="manuel lacal" userId="1b2568eb-c4f6-446f-9e04-761d0370910f" providerId="ADAL" clId="{C07E7C50-FFEF-4A7E-97F9-8D80960FBF81}" dt="2021-07-11T11:28:20.760" v="85" actId="1038"/>
          <ac:spMkLst>
            <pc:docMk/>
            <pc:sldMk cId="2316095569" sldId="260"/>
            <ac:spMk id="3" creationId="{E2CD4BAE-1DFB-4AB8-975F-C0E6FC56EEF1}"/>
          </ac:spMkLst>
        </pc:spChg>
        <pc:spChg chg="mod">
          <ac:chgData name="manuel lacal" userId="1b2568eb-c4f6-446f-9e04-761d0370910f" providerId="ADAL" clId="{C07E7C50-FFEF-4A7E-97F9-8D80960FBF81}" dt="2021-07-11T11:28:20.760" v="85" actId="1038"/>
          <ac:spMkLst>
            <pc:docMk/>
            <pc:sldMk cId="2316095569" sldId="260"/>
            <ac:spMk id="8" creationId="{49D1153F-8B07-42E8-8969-B8717A4568D0}"/>
          </ac:spMkLst>
        </pc:spChg>
        <pc:spChg chg="mod">
          <ac:chgData name="manuel lacal" userId="1b2568eb-c4f6-446f-9e04-761d0370910f" providerId="ADAL" clId="{C07E7C50-FFEF-4A7E-97F9-8D80960FBF81}" dt="2021-07-11T11:25:22.090" v="41"/>
          <ac:spMkLst>
            <pc:docMk/>
            <pc:sldMk cId="2316095569" sldId="260"/>
            <ac:spMk id="10" creationId="{B75032CC-4EDF-4EEF-AFB8-59F4939E36E9}"/>
          </ac:spMkLst>
        </pc:spChg>
        <pc:spChg chg="mod">
          <ac:chgData name="manuel lacal" userId="1b2568eb-c4f6-446f-9e04-761d0370910f" providerId="ADAL" clId="{C07E7C50-FFEF-4A7E-97F9-8D80960FBF81}" dt="2021-07-11T11:28:31.966" v="86" actId="1076"/>
          <ac:spMkLst>
            <pc:docMk/>
            <pc:sldMk cId="2316095569" sldId="260"/>
            <ac:spMk id="11" creationId="{CDA41CAE-8040-4E45-9F89-39ED10855861}"/>
          </ac:spMkLst>
        </pc:spChg>
        <pc:spChg chg="mod">
          <ac:chgData name="manuel lacal" userId="1b2568eb-c4f6-446f-9e04-761d0370910f" providerId="ADAL" clId="{C07E7C50-FFEF-4A7E-97F9-8D80960FBF81}" dt="2021-07-11T11:28:20.760" v="85" actId="1038"/>
          <ac:spMkLst>
            <pc:docMk/>
            <pc:sldMk cId="2316095569" sldId="260"/>
            <ac:spMk id="14" creationId="{DC710D12-C913-4AFC-973B-FB6B0BBF8A72}"/>
          </ac:spMkLst>
        </pc:spChg>
        <pc:spChg chg="mod">
          <ac:chgData name="manuel lacal" userId="1b2568eb-c4f6-446f-9e04-761d0370910f" providerId="ADAL" clId="{C07E7C50-FFEF-4A7E-97F9-8D80960FBF81}" dt="2021-07-11T11:28:20.760" v="85" actId="1038"/>
          <ac:spMkLst>
            <pc:docMk/>
            <pc:sldMk cId="2316095569" sldId="260"/>
            <ac:spMk id="18" creationId="{7F4DC287-121F-4CDA-8C68-7C4814FEFD93}"/>
          </ac:spMkLst>
        </pc:spChg>
        <pc:spChg chg="mod">
          <ac:chgData name="manuel lacal" userId="1b2568eb-c4f6-446f-9e04-761d0370910f" providerId="ADAL" clId="{C07E7C50-FFEF-4A7E-97F9-8D80960FBF81}" dt="2021-07-11T11:28:20.760" v="85" actId="1038"/>
          <ac:spMkLst>
            <pc:docMk/>
            <pc:sldMk cId="2316095569" sldId="260"/>
            <ac:spMk id="20" creationId="{1620059C-A7ED-4454-99A7-DCE9E94DD019}"/>
          </ac:spMkLst>
        </pc:spChg>
        <pc:spChg chg="mod">
          <ac:chgData name="manuel lacal" userId="1b2568eb-c4f6-446f-9e04-761d0370910f" providerId="ADAL" clId="{C07E7C50-FFEF-4A7E-97F9-8D80960FBF81}" dt="2021-07-11T11:28:20.760" v="85" actId="1038"/>
          <ac:spMkLst>
            <pc:docMk/>
            <pc:sldMk cId="2316095569" sldId="260"/>
            <ac:spMk id="23" creationId="{5CDA0957-A3EB-467E-928C-2B33791B3219}"/>
          </ac:spMkLst>
        </pc:spChg>
        <pc:spChg chg="mod">
          <ac:chgData name="manuel lacal" userId="1b2568eb-c4f6-446f-9e04-761d0370910f" providerId="ADAL" clId="{C07E7C50-FFEF-4A7E-97F9-8D80960FBF81}" dt="2021-07-11T11:28:20.760" v="85" actId="1038"/>
          <ac:spMkLst>
            <pc:docMk/>
            <pc:sldMk cId="2316095569" sldId="260"/>
            <ac:spMk id="45" creationId="{33ACBD1B-D70D-433A-8006-D9D13528E186}"/>
          </ac:spMkLst>
        </pc:spChg>
        <pc:spChg chg="mod">
          <ac:chgData name="manuel lacal" userId="1b2568eb-c4f6-446f-9e04-761d0370910f" providerId="ADAL" clId="{C07E7C50-FFEF-4A7E-97F9-8D80960FBF81}" dt="2021-07-11T11:30:10.287" v="115" actId="1036"/>
          <ac:spMkLst>
            <pc:docMk/>
            <pc:sldMk cId="2316095569" sldId="260"/>
            <ac:spMk id="48" creationId="{366D77EB-F389-477F-99FB-04796B54801E}"/>
          </ac:spMkLst>
        </pc:spChg>
        <pc:grpChg chg="mod">
          <ac:chgData name="manuel lacal" userId="1b2568eb-c4f6-446f-9e04-761d0370910f" providerId="ADAL" clId="{C07E7C50-FFEF-4A7E-97F9-8D80960FBF81}" dt="2021-07-11T11:30:10.287" v="115" actId="1036"/>
          <ac:grpSpMkLst>
            <pc:docMk/>
            <pc:sldMk cId="2316095569" sldId="260"/>
            <ac:grpSpMk id="12" creationId="{8D7CCB48-7AD4-458B-A5D4-8A9E8F959467}"/>
          </ac:grpSpMkLst>
        </pc:grpChg>
        <pc:grpChg chg="mod">
          <ac:chgData name="manuel lacal" userId="1b2568eb-c4f6-446f-9e04-761d0370910f" providerId="ADAL" clId="{C07E7C50-FFEF-4A7E-97F9-8D80960FBF81}" dt="2021-07-11T11:30:10.287" v="115" actId="1036"/>
          <ac:grpSpMkLst>
            <pc:docMk/>
            <pc:sldMk cId="2316095569" sldId="260"/>
            <ac:grpSpMk id="46" creationId="{3133E752-8AF1-4300-A65A-7462342926C6}"/>
          </ac:grpSpMkLst>
        </pc:grpChg>
      </pc:sldChg>
      <pc:sldChg chg="addSp delSp modSp mod">
        <pc:chgData name="manuel lacal" userId="1b2568eb-c4f6-446f-9e04-761d0370910f" providerId="ADAL" clId="{C07E7C50-FFEF-4A7E-97F9-8D80960FBF81}" dt="2021-07-11T11:44:06.227" v="591" actId="1076"/>
        <pc:sldMkLst>
          <pc:docMk/>
          <pc:sldMk cId="2928187347" sldId="261"/>
        </pc:sldMkLst>
        <pc:spChg chg="mod">
          <ac:chgData name="manuel lacal" userId="1b2568eb-c4f6-446f-9e04-761d0370910f" providerId="ADAL" clId="{C07E7C50-FFEF-4A7E-97F9-8D80960FBF81}" dt="2021-07-11T11:33:36.164" v="136" actId="20577"/>
          <ac:spMkLst>
            <pc:docMk/>
            <pc:sldMk cId="2928187347" sldId="261"/>
            <ac:spMk id="5" creationId="{42BE3701-1ACE-45C5-AFAF-14E629927A99}"/>
          </ac:spMkLst>
        </pc:spChg>
        <pc:spChg chg="mod">
          <ac:chgData name="manuel lacal" userId="1b2568eb-c4f6-446f-9e04-761d0370910f" providerId="ADAL" clId="{C07E7C50-FFEF-4A7E-97F9-8D80960FBF81}" dt="2021-07-11T11:33:36.164" v="136" actId="20577"/>
          <ac:spMkLst>
            <pc:docMk/>
            <pc:sldMk cId="2928187347" sldId="261"/>
            <ac:spMk id="7" creationId="{8A48588D-7698-4C17-A367-A72F1EA7FBF9}"/>
          </ac:spMkLst>
        </pc:spChg>
        <pc:spChg chg="mod">
          <ac:chgData name="manuel lacal" userId="1b2568eb-c4f6-446f-9e04-761d0370910f" providerId="ADAL" clId="{C07E7C50-FFEF-4A7E-97F9-8D80960FBF81}" dt="2021-07-11T11:33:36.164" v="136" actId="20577"/>
          <ac:spMkLst>
            <pc:docMk/>
            <pc:sldMk cId="2928187347" sldId="261"/>
            <ac:spMk id="9" creationId="{7F1F4F34-DF4A-4292-B2EF-78F6A1B8CE26}"/>
          </ac:spMkLst>
        </pc:spChg>
        <pc:spChg chg="mod">
          <ac:chgData name="manuel lacal" userId="1b2568eb-c4f6-446f-9e04-761d0370910f" providerId="ADAL" clId="{C07E7C50-FFEF-4A7E-97F9-8D80960FBF81}" dt="2021-07-11T11:42:47.907" v="587" actId="1035"/>
          <ac:spMkLst>
            <pc:docMk/>
            <pc:sldMk cId="2928187347" sldId="261"/>
            <ac:spMk id="17" creationId="{A583EF6F-B66D-4B93-9B89-EF312CF835B6}"/>
          </ac:spMkLst>
        </pc:spChg>
        <pc:spChg chg="mod">
          <ac:chgData name="manuel lacal" userId="1b2568eb-c4f6-446f-9e04-761d0370910f" providerId="ADAL" clId="{C07E7C50-FFEF-4A7E-97F9-8D80960FBF81}" dt="2021-07-11T11:43:19.219" v="590" actId="20577"/>
          <ac:spMkLst>
            <pc:docMk/>
            <pc:sldMk cId="2928187347" sldId="261"/>
            <ac:spMk id="22" creationId="{7E4D86B5-344D-46CD-93A0-9349A58F2C50}"/>
          </ac:spMkLst>
        </pc:spChg>
        <pc:spChg chg="mod">
          <ac:chgData name="manuel lacal" userId="1b2568eb-c4f6-446f-9e04-761d0370910f" providerId="ADAL" clId="{C07E7C50-FFEF-4A7E-97F9-8D80960FBF81}" dt="2021-07-11T11:42:47.907" v="587" actId="1035"/>
          <ac:spMkLst>
            <pc:docMk/>
            <pc:sldMk cId="2928187347" sldId="261"/>
            <ac:spMk id="26" creationId="{E1510B62-B79F-4DE2-A3DA-455D7121CDF9}"/>
          </ac:spMkLst>
        </pc:spChg>
        <pc:spChg chg="mod">
          <ac:chgData name="manuel lacal" userId="1b2568eb-c4f6-446f-9e04-761d0370910f" providerId="ADAL" clId="{C07E7C50-FFEF-4A7E-97F9-8D80960FBF81}" dt="2021-07-11T11:42:47.907" v="587" actId="1035"/>
          <ac:spMkLst>
            <pc:docMk/>
            <pc:sldMk cId="2928187347" sldId="261"/>
            <ac:spMk id="30" creationId="{63D481DE-2620-4A75-812B-7FDC60154239}"/>
          </ac:spMkLst>
        </pc:spChg>
        <pc:spChg chg="mod">
          <ac:chgData name="manuel lacal" userId="1b2568eb-c4f6-446f-9e04-761d0370910f" providerId="ADAL" clId="{C07E7C50-FFEF-4A7E-97F9-8D80960FBF81}" dt="2021-07-11T11:42:47.907" v="587" actId="1035"/>
          <ac:spMkLst>
            <pc:docMk/>
            <pc:sldMk cId="2928187347" sldId="261"/>
            <ac:spMk id="39" creationId="{56DE162B-439B-4319-936A-4A6691F3036A}"/>
          </ac:spMkLst>
        </pc:spChg>
        <pc:spChg chg="mod">
          <ac:chgData name="manuel lacal" userId="1b2568eb-c4f6-446f-9e04-761d0370910f" providerId="ADAL" clId="{C07E7C50-FFEF-4A7E-97F9-8D80960FBF81}" dt="2021-07-11T11:41:54.544" v="542" actId="1076"/>
          <ac:spMkLst>
            <pc:docMk/>
            <pc:sldMk cId="2928187347" sldId="261"/>
            <ac:spMk id="41" creationId="{4CBC9BEB-E96E-4A96-88B5-F6CB5D38ACB9}"/>
          </ac:spMkLst>
        </pc:spChg>
        <pc:spChg chg="mod">
          <ac:chgData name="manuel lacal" userId="1b2568eb-c4f6-446f-9e04-761d0370910f" providerId="ADAL" clId="{C07E7C50-FFEF-4A7E-97F9-8D80960FBF81}" dt="2021-07-11T11:42:47.907" v="587" actId="1035"/>
          <ac:spMkLst>
            <pc:docMk/>
            <pc:sldMk cId="2928187347" sldId="261"/>
            <ac:spMk id="44" creationId="{B8C3D56C-F090-4167-BF58-7DE90C672528}"/>
          </ac:spMkLst>
        </pc:spChg>
        <pc:spChg chg="mod">
          <ac:chgData name="manuel lacal" userId="1b2568eb-c4f6-446f-9e04-761d0370910f" providerId="ADAL" clId="{C07E7C50-FFEF-4A7E-97F9-8D80960FBF81}" dt="2021-07-11T11:41:49.343" v="541" actId="1076"/>
          <ac:spMkLst>
            <pc:docMk/>
            <pc:sldMk cId="2928187347" sldId="261"/>
            <ac:spMk id="45" creationId="{EAB64718-4C5A-45BA-AE5D-FCC77DDFF18A}"/>
          </ac:spMkLst>
        </pc:spChg>
        <pc:spChg chg="mod">
          <ac:chgData name="manuel lacal" userId="1b2568eb-c4f6-446f-9e04-761d0370910f" providerId="ADAL" clId="{C07E7C50-FFEF-4A7E-97F9-8D80960FBF81}" dt="2021-07-11T11:42:47.907" v="587" actId="1035"/>
          <ac:spMkLst>
            <pc:docMk/>
            <pc:sldMk cId="2928187347" sldId="261"/>
            <ac:spMk id="49" creationId="{49784A67-5E41-41C5-89AF-A4356BD7DBB4}"/>
          </ac:spMkLst>
        </pc:spChg>
        <pc:spChg chg="mod">
          <ac:chgData name="manuel lacal" userId="1b2568eb-c4f6-446f-9e04-761d0370910f" providerId="ADAL" clId="{C07E7C50-FFEF-4A7E-97F9-8D80960FBF81}" dt="2021-07-11T11:42:47.907" v="587" actId="1035"/>
          <ac:spMkLst>
            <pc:docMk/>
            <pc:sldMk cId="2928187347" sldId="261"/>
            <ac:spMk id="53" creationId="{5200B142-B924-4D65-870C-AFF6634057A2}"/>
          </ac:spMkLst>
        </pc:spChg>
        <pc:spChg chg="mod">
          <ac:chgData name="manuel lacal" userId="1b2568eb-c4f6-446f-9e04-761d0370910f" providerId="ADAL" clId="{C07E7C50-FFEF-4A7E-97F9-8D80960FBF81}" dt="2021-07-11T11:42:47.907" v="587" actId="1035"/>
          <ac:spMkLst>
            <pc:docMk/>
            <pc:sldMk cId="2928187347" sldId="261"/>
            <ac:spMk id="58" creationId="{2BC0C4D5-CA61-46D6-A623-2C7B28AD2B2F}"/>
          </ac:spMkLst>
        </pc:spChg>
        <pc:spChg chg="mod">
          <ac:chgData name="manuel lacal" userId="1b2568eb-c4f6-446f-9e04-761d0370910f" providerId="ADAL" clId="{C07E7C50-FFEF-4A7E-97F9-8D80960FBF81}" dt="2021-07-11T11:44:06.227" v="591" actId="1076"/>
          <ac:spMkLst>
            <pc:docMk/>
            <pc:sldMk cId="2928187347" sldId="261"/>
            <ac:spMk id="71" creationId="{3F54F144-9FFE-472C-B5C0-D5584F010CB4}"/>
          </ac:spMkLst>
        </pc:spChg>
        <pc:spChg chg="mod">
          <ac:chgData name="manuel lacal" userId="1b2568eb-c4f6-446f-9e04-761d0370910f" providerId="ADAL" clId="{C07E7C50-FFEF-4A7E-97F9-8D80960FBF81}" dt="2021-07-11T11:42:47.907" v="587" actId="1035"/>
          <ac:spMkLst>
            <pc:docMk/>
            <pc:sldMk cId="2928187347" sldId="261"/>
            <ac:spMk id="84" creationId="{15DAEFC3-2CBB-4451-A937-D6E710374CDA}"/>
          </ac:spMkLst>
        </pc:spChg>
        <pc:spChg chg="mod">
          <ac:chgData name="manuel lacal" userId="1b2568eb-c4f6-446f-9e04-761d0370910f" providerId="ADAL" clId="{C07E7C50-FFEF-4A7E-97F9-8D80960FBF81}" dt="2021-07-11T11:42:47.907" v="587" actId="1035"/>
          <ac:spMkLst>
            <pc:docMk/>
            <pc:sldMk cId="2928187347" sldId="261"/>
            <ac:spMk id="90" creationId="{F66AAF57-B214-4DC1-8412-38977D910D88}"/>
          </ac:spMkLst>
        </pc:spChg>
        <pc:grpChg chg="mod">
          <ac:chgData name="manuel lacal" userId="1b2568eb-c4f6-446f-9e04-761d0370910f" providerId="ADAL" clId="{C07E7C50-FFEF-4A7E-97F9-8D80960FBF81}" dt="2021-07-11T11:42:47.907" v="587" actId="1035"/>
          <ac:grpSpMkLst>
            <pc:docMk/>
            <pc:sldMk cId="2928187347" sldId="261"/>
            <ac:grpSpMk id="23" creationId="{5BC436E1-FFDE-42B4-82EA-D28D19AB89BB}"/>
          </ac:grpSpMkLst>
        </pc:grpChg>
        <pc:grpChg chg="mod">
          <ac:chgData name="manuel lacal" userId="1b2568eb-c4f6-446f-9e04-761d0370910f" providerId="ADAL" clId="{C07E7C50-FFEF-4A7E-97F9-8D80960FBF81}" dt="2021-07-11T11:33:36.164" v="136" actId="20577"/>
          <ac:grpSpMkLst>
            <pc:docMk/>
            <pc:sldMk cId="2928187347" sldId="261"/>
            <ac:grpSpMk id="31" creationId="{471570C1-BE75-493F-8A5D-F06A756DF2D7}"/>
          </ac:grpSpMkLst>
        </pc:grpChg>
        <pc:cxnChg chg="add mod">
          <ac:chgData name="manuel lacal" userId="1b2568eb-c4f6-446f-9e04-761d0370910f" providerId="ADAL" clId="{C07E7C50-FFEF-4A7E-97F9-8D80960FBF81}" dt="2021-07-11T11:42:47.907" v="587" actId="1035"/>
          <ac:cxnSpMkLst>
            <pc:docMk/>
            <pc:sldMk cId="2928187347" sldId="261"/>
            <ac:cxnSpMk id="34" creationId="{96756FDC-29AF-4E45-821A-15D7D8ED98C8}"/>
          </ac:cxnSpMkLst>
        </pc:cxnChg>
        <pc:cxnChg chg="mod">
          <ac:chgData name="manuel lacal" userId="1b2568eb-c4f6-446f-9e04-761d0370910f" providerId="ADAL" clId="{C07E7C50-FFEF-4A7E-97F9-8D80960FBF81}" dt="2021-07-11T11:42:47.907" v="587" actId="1035"/>
          <ac:cxnSpMkLst>
            <pc:docMk/>
            <pc:sldMk cId="2928187347" sldId="261"/>
            <ac:cxnSpMk id="35" creationId="{358B1F37-C0F2-4464-A822-ADA4FAE436E3}"/>
          </ac:cxnSpMkLst>
        </pc:cxnChg>
        <pc:cxnChg chg="mod">
          <ac:chgData name="manuel lacal" userId="1b2568eb-c4f6-446f-9e04-761d0370910f" providerId="ADAL" clId="{C07E7C50-FFEF-4A7E-97F9-8D80960FBF81}" dt="2021-07-11T11:42:47.907" v="587" actId="1035"/>
          <ac:cxnSpMkLst>
            <pc:docMk/>
            <pc:sldMk cId="2928187347" sldId="261"/>
            <ac:cxnSpMk id="40" creationId="{487C758D-2FB7-4C8F-BE41-47944CE6B40C}"/>
          </ac:cxnSpMkLst>
        </pc:cxnChg>
        <pc:cxnChg chg="del mod">
          <ac:chgData name="manuel lacal" userId="1b2568eb-c4f6-446f-9e04-761d0370910f" providerId="ADAL" clId="{C07E7C50-FFEF-4A7E-97F9-8D80960FBF81}" dt="2021-07-11T11:38:27.334" v="403" actId="478"/>
          <ac:cxnSpMkLst>
            <pc:docMk/>
            <pc:sldMk cId="2928187347" sldId="261"/>
            <ac:cxnSpMk id="55" creationId="{4B17A460-4B4A-4981-BC61-8B4941A0C96A}"/>
          </ac:cxnSpMkLst>
        </pc:cxnChg>
        <pc:cxnChg chg="mod">
          <ac:chgData name="manuel lacal" userId="1b2568eb-c4f6-446f-9e04-761d0370910f" providerId="ADAL" clId="{C07E7C50-FFEF-4A7E-97F9-8D80960FBF81}" dt="2021-07-11T11:42:47.907" v="587" actId="1035"/>
          <ac:cxnSpMkLst>
            <pc:docMk/>
            <pc:sldMk cId="2928187347" sldId="261"/>
            <ac:cxnSpMk id="70" creationId="{B9FFB055-0112-41AB-B179-E6D6A895FC5A}"/>
          </ac:cxnSpMkLst>
        </pc:cxnChg>
        <pc:cxnChg chg="mod">
          <ac:chgData name="manuel lacal" userId="1b2568eb-c4f6-446f-9e04-761d0370910f" providerId="ADAL" clId="{C07E7C50-FFEF-4A7E-97F9-8D80960FBF81}" dt="2021-07-11T11:42:47.907" v="587" actId="1035"/>
          <ac:cxnSpMkLst>
            <pc:docMk/>
            <pc:sldMk cId="2928187347" sldId="261"/>
            <ac:cxnSpMk id="73" creationId="{3B19652D-444F-4311-B3EA-0FEADBA80EA4}"/>
          </ac:cxnSpMkLst>
        </pc:cxnChg>
        <pc:cxnChg chg="mod">
          <ac:chgData name="manuel lacal" userId="1b2568eb-c4f6-446f-9e04-761d0370910f" providerId="ADAL" clId="{C07E7C50-FFEF-4A7E-97F9-8D80960FBF81}" dt="2021-07-11T11:42:47.907" v="587" actId="1035"/>
          <ac:cxnSpMkLst>
            <pc:docMk/>
            <pc:sldMk cId="2928187347" sldId="261"/>
            <ac:cxnSpMk id="92" creationId="{A40065E6-E9CA-42B2-BF1C-76025D63CE71}"/>
          </ac:cxnSpMkLst>
        </pc:cxnChg>
      </pc:sldChg>
      <pc:sldChg chg="delSp modSp mod">
        <pc:chgData name="manuel lacal" userId="1b2568eb-c4f6-446f-9e04-761d0370910f" providerId="ADAL" clId="{C07E7C50-FFEF-4A7E-97F9-8D80960FBF81}" dt="2021-07-11T11:24:36.183" v="38" actId="1076"/>
        <pc:sldMkLst>
          <pc:docMk/>
          <pc:sldMk cId="1915527898" sldId="262"/>
        </pc:sldMkLst>
        <pc:spChg chg="del mod">
          <ac:chgData name="manuel lacal" userId="1b2568eb-c4f6-446f-9e04-761d0370910f" providerId="ADAL" clId="{C07E7C50-FFEF-4A7E-97F9-8D80960FBF81}" dt="2021-07-11T11:22:44.760" v="8"/>
          <ac:spMkLst>
            <pc:docMk/>
            <pc:sldMk cId="1915527898" sldId="262"/>
            <ac:spMk id="15" creationId="{DFF31286-4B5C-4803-AB15-CE6161F7EF58}"/>
          </ac:spMkLst>
        </pc:spChg>
        <pc:spChg chg="mod">
          <ac:chgData name="manuel lacal" userId="1b2568eb-c4f6-446f-9e04-761d0370910f" providerId="ADAL" clId="{C07E7C50-FFEF-4A7E-97F9-8D80960FBF81}" dt="2021-07-11T11:24:19.022" v="36" actId="14100"/>
          <ac:spMkLst>
            <pc:docMk/>
            <pc:sldMk cId="1915527898" sldId="262"/>
            <ac:spMk id="30" creationId="{F97F0C50-4E89-46DA-AE42-DC1FB7EB0B2E}"/>
          </ac:spMkLst>
        </pc:spChg>
        <pc:spChg chg="del mod">
          <ac:chgData name="manuel lacal" userId="1b2568eb-c4f6-446f-9e04-761d0370910f" providerId="ADAL" clId="{C07E7C50-FFEF-4A7E-97F9-8D80960FBF81}" dt="2021-07-11T11:23:03.816" v="17"/>
          <ac:spMkLst>
            <pc:docMk/>
            <pc:sldMk cId="1915527898" sldId="262"/>
            <ac:spMk id="32" creationId="{60614B2E-5B61-4E53-BF08-D6215D08F92B}"/>
          </ac:spMkLst>
        </pc:spChg>
        <pc:spChg chg="del mod">
          <ac:chgData name="manuel lacal" userId="1b2568eb-c4f6-446f-9e04-761d0370910f" providerId="ADAL" clId="{C07E7C50-FFEF-4A7E-97F9-8D80960FBF81}" dt="2021-07-11T11:23:14.004" v="26"/>
          <ac:spMkLst>
            <pc:docMk/>
            <pc:sldMk cId="1915527898" sldId="262"/>
            <ac:spMk id="38" creationId="{B3D7707D-1BAB-4B0E-9AE2-1FC121A53E3C}"/>
          </ac:spMkLst>
        </pc:spChg>
        <pc:spChg chg="mod">
          <ac:chgData name="manuel lacal" userId="1b2568eb-c4f6-446f-9e04-761d0370910f" providerId="ADAL" clId="{C07E7C50-FFEF-4A7E-97F9-8D80960FBF81}" dt="2021-07-11T11:24:36.183" v="38" actId="1076"/>
          <ac:spMkLst>
            <pc:docMk/>
            <pc:sldMk cId="1915527898" sldId="262"/>
            <ac:spMk id="60" creationId="{CCF051C4-565E-48CF-98C0-5E7D64AE4320}"/>
          </ac:spMkLst>
        </pc:spChg>
        <pc:picChg chg="mod">
          <ac:chgData name="manuel lacal" userId="1b2568eb-c4f6-446f-9e04-761d0370910f" providerId="ADAL" clId="{C07E7C50-FFEF-4A7E-97F9-8D80960FBF81}" dt="2021-07-11T11:24:30.322" v="37" actId="1076"/>
          <ac:picMkLst>
            <pc:docMk/>
            <pc:sldMk cId="1915527898" sldId="262"/>
            <ac:picMk id="7" creationId="{B0783412-4C30-49C8-A626-D2CE9FBD21B6}"/>
          </ac:picMkLst>
        </pc:picChg>
      </pc:sldChg>
      <pc:sldChg chg="modSp ord">
        <pc:chgData name="manuel lacal" userId="1b2568eb-c4f6-446f-9e04-761d0370910f" providerId="ADAL" clId="{C07E7C50-FFEF-4A7E-97F9-8D80960FBF81}" dt="2021-07-11T23:13:05.201" v="903" actId="13926"/>
        <pc:sldMkLst>
          <pc:docMk/>
          <pc:sldMk cId="1471442205" sldId="267"/>
        </pc:sldMkLst>
        <pc:spChg chg="mod">
          <ac:chgData name="manuel lacal" userId="1b2568eb-c4f6-446f-9e04-761d0370910f" providerId="ADAL" clId="{C07E7C50-FFEF-4A7E-97F9-8D80960FBF81}" dt="2021-07-11T23:13:05.201" v="903" actId="13926"/>
          <ac:spMkLst>
            <pc:docMk/>
            <pc:sldMk cId="1471442205" sldId="267"/>
            <ac:spMk id="41" creationId="{F5F44726-CE42-4BD8-81E9-29EBC84A4A92}"/>
          </ac:spMkLst>
        </pc:spChg>
      </pc:sldChg>
      <pc:sldChg chg="addSp delSp modSp mod">
        <pc:chgData name="manuel lacal" userId="1b2568eb-c4f6-446f-9e04-761d0370910f" providerId="ADAL" clId="{C07E7C50-FFEF-4A7E-97F9-8D80960FBF81}" dt="2021-07-11T23:24:33.418" v="1150" actId="20577"/>
        <pc:sldMkLst>
          <pc:docMk/>
          <pc:sldMk cId="3654364578" sldId="268"/>
        </pc:sldMkLst>
        <pc:spChg chg="mod">
          <ac:chgData name="manuel lacal" userId="1b2568eb-c4f6-446f-9e04-761d0370910f" providerId="ADAL" clId="{C07E7C50-FFEF-4A7E-97F9-8D80960FBF81}" dt="2021-07-11T18:45:52.465" v="838" actId="20577"/>
          <ac:spMkLst>
            <pc:docMk/>
            <pc:sldMk cId="3654364578" sldId="268"/>
            <ac:spMk id="5" creationId="{75A1B1EA-CF2A-46DF-8ED0-06ECE8425F39}"/>
          </ac:spMkLst>
        </pc:spChg>
        <pc:spChg chg="mod">
          <ac:chgData name="manuel lacal" userId="1b2568eb-c4f6-446f-9e04-761d0370910f" providerId="ADAL" clId="{C07E7C50-FFEF-4A7E-97F9-8D80960FBF81}" dt="2021-07-11T23:24:33.418" v="1150" actId="20577"/>
          <ac:spMkLst>
            <pc:docMk/>
            <pc:sldMk cId="3654364578" sldId="268"/>
            <ac:spMk id="12" creationId="{DF9CA6C5-B02C-4B7C-9DBA-BF68ECFE0419}"/>
          </ac:spMkLst>
        </pc:spChg>
        <pc:grpChg chg="del mod">
          <ac:chgData name="manuel lacal" userId="1b2568eb-c4f6-446f-9e04-761d0370910f" providerId="ADAL" clId="{C07E7C50-FFEF-4A7E-97F9-8D80960FBF81}" dt="2021-07-11T12:40:23.170" v="728" actId="478"/>
          <ac:grpSpMkLst>
            <pc:docMk/>
            <pc:sldMk cId="3654364578" sldId="268"/>
            <ac:grpSpMk id="26" creationId="{ED98846E-3197-4E31-9C8C-CDC27A80B315}"/>
          </ac:grpSpMkLst>
        </pc:grpChg>
        <pc:picChg chg="add mod">
          <ac:chgData name="manuel lacal" userId="1b2568eb-c4f6-446f-9e04-761d0370910f" providerId="ADAL" clId="{C07E7C50-FFEF-4A7E-97F9-8D80960FBF81}" dt="2021-07-11T12:41:04.925" v="735" actId="1076"/>
          <ac:picMkLst>
            <pc:docMk/>
            <pc:sldMk cId="3654364578" sldId="268"/>
            <ac:picMk id="3" creationId="{99221B7F-999E-42C2-A299-2CEF696D4EFD}"/>
          </ac:picMkLst>
        </pc:picChg>
      </pc:sldChg>
      <pc:sldChg chg="addSp delSp modSp mod">
        <pc:chgData name="manuel lacal" userId="1b2568eb-c4f6-446f-9e04-761d0370910f" providerId="ADAL" clId="{C07E7C50-FFEF-4A7E-97F9-8D80960FBF81}" dt="2021-07-11T11:58:23.211" v="710" actId="20577"/>
        <pc:sldMkLst>
          <pc:docMk/>
          <pc:sldMk cId="1345830091" sldId="273"/>
        </pc:sldMkLst>
        <pc:spChg chg="mod">
          <ac:chgData name="manuel lacal" userId="1b2568eb-c4f6-446f-9e04-761d0370910f" providerId="ADAL" clId="{C07E7C50-FFEF-4A7E-97F9-8D80960FBF81}" dt="2021-07-11T11:58:06.951" v="708" actId="20577"/>
          <ac:spMkLst>
            <pc:docMk/>
            <pc:sldMk cId="1345830091" sldId="273"/>
            <ac:spMk id="4" creationId="{E2D95559-68C0-491E-B624-AE937CB734DC}"/>
          </ac:spMkLst>
        </pc:spChg>
        <pc:spChg chg="add del mod">
          <ac:chgData name="manuel lacal" userId="1b2568eb-c4f6-446f-9e04-761d0370910f" providerId="ADAL" clId="{C07E7C50-FFEF-4A7E-97F9-8D80960FBF81}" dt="2021-07-11T11:52:27.186" v="619"/>
          <ac:spMkLst>
            <pc:docMk/>
            <pc:sldMk cId="1345830091" sldId="273"/>
            <ac:spMk id="5" creationId="{E2071368-F7A1-4222-918F-F2D0E08E5B07}"/>
          </ac:spMkLst>
        </pc:spChg>
        <pc:spChg chg="mod">
          <ac:chgData name="manuel lacal" userId="1b2568eb-c4f6-446f-9e04-761d0370910f" providerId="ADAL" clId="{C07E7C50-FFEF-4A7E-97F9-8D80960FBF81}" dt="2021-07-11T11:58:23.211" v="710" actId="20577"/>
          <ac:spMkLst>
            <pc:docMk/>
            <pc:sldMk cId="1345830091" sldId="273"/>
            <ac:spMk id="6" creationId="{02BFAF89-63A9-4F99-AB5A-1142D558A20C}"/>
          </ac:spMkLst>
        </pc:spChg>
      </pc:sldChg>
      <pc:sldChg chg="addSp delSp modSp del mod">
        <pc:chgData name="manuel lacal" userId="1b2568eb-c4f6-446f-9e04-761d0370910f" providerId="ADAL" clId="{C07E7C50-FFEF-4A7E-97F9-8D80960FBF81}" dt="2021-07-11T11:53:52.499" v="644" actId="47"/>
        <pc:sldMkLst>
          <pc:docMk/>
          <pc:sldMk cId="2332441479" sldId="274"/>
        </pc:sldMkLst>
        <pc:spChg chg="add del mod">
          <ac:chgData name="manuel lacal" userId="1b2568eb-c4f6-446f-9e04-761d0370910f" providerId="ADAL" clId="{C07E7C50-FFEF-4A7E-97F9-8D80960FBF81}" dt="2021-07-11T11:52:32.410" v="623"/>
          <ac:spMkLst>
            <pc:docMk/>
            <pc:sldMk cId="2332441479" sldId="274"/>
            <ac:spMk id="5" creationId="{16A4FCA6-9BD8-4E2C-8D3D-F934B4481AD7}"/>
          </ac:spMkLst>
        </pc:spChg>
      </pc:sldChg>
      <pc:sldChg chg="del">
        <pc:chgData name="manuel lacal" userId="1b2568eb-c4f6-446f-9e04-761d0370910f" providerId="ADAL" clId="{C07E7C50-FFEF-4A7E-97F9-8D80960FBF81}" dt="2021-07-11T11:49:24.426" v="593" actId="47"/>
        <pc:sldMkLst>
          <pc:docMk/>
          <pc:sldMk cId="1244695285" sldId="276"/>
        </pc:sldMkLst>
      </pc:sldChg>
      <pc:sldChg chg="addSp delSp modSp add del mod">
        <pc:chgData name="manuel lacal" userId="1b2568eb-c4f6-446f-9e04-761d0370910f" providerId="ADAL" clId="{C07E7C50-FFEF-4A7E-97F9-8D80960FBF81}" dt="2021-07-11T11:58:14.163" v="709" actId="115"/>
        <pc:sldMkLst>
          <pc:docMk/>
          <pc:sldMk cId="987101109" sldId="277"/>
        </pc:sldMkLst>
        <pc:spChg chg="add del mod">
          <ac:chgData name="manuel lacal" userId="1b2568eb-c4f6-446f-9e04-761d0370910f" providerId="ADAL" clId="{C07E7C50-FFEF-4A7E-97F9-8D80960FBF81}" dt="2021-07-11T11:58:14.163" v="709" actId="115"/>
          <ac:spMkLst>
            <pc:docMk/>
            <pc:sldMk cId="987101109" sldId="277"/>
            <ac:spMk id="5" creationId="{CDD39D4E-C8FA-47D3-AE10-158C0455CF07}"/>
          </ac:spMkLst>
        </pc:spChg>
        <pc:spChg chg="mod">
          <ac:chgData name="manuel lacal" userId="1b2568eb-c4f6-446f-9e04-761d0370910f" providerId="ADAL" clId="{C07E7C50-FFEF-4A7E-97F9-8D80960FBF81}" dt="2021-07-11T11:57:04.590" v="687" actId="21"/>
          <ac:spMkLst>
            <pc:docMk/>
            <pc:sldMk cId="987101109" sldId="277"/>
            <ac:spMk id="6" creationId="{CD85FE24-9B5A-465B-AF34-D1EC661C4E14}"/>
          </ac:spMkLst>
        </pc:spChg>
      </pc:sldChg>
      <pc:sldChg chg="del">
        <pc:chgData name="manuel lacal" userId="1b2568eb-c4f6-446f-9e04-761d0370910f" providerId="ADAL" clId="{C07E7C50-FFEF-4A7E-97F9-8D80960FBF81}" dt="2021-07-11T11:54:20.634" v="645" actId="2696"/>
        <pc:sldMkLst>
          <pc:docMk/>
          <pc:sldMk cId="1181679400" sldId="277"/>
        </pc:sldMkLst>
      </pc:sldChg>
      <pc:sldChg chg="addSp delSp modSp mod">
        <pc:chgData name="manuel lacal" userId="1b2568eb-c4f6-446f-9e04-761d0370910f" providerId="ADAL" clId="{C07E7C50-FFEF-4A7E-97F9-8D80960FBF81}" dt="2021-07-11T23:33:35.076" v="1169" actId="13926"/>
        <pc:sldMkLst>
          <pc:docMk/>
          <pc:sldMk cId="2684049833" sldId="279"/>
        </pc:sldMkLst>
        <pc:spChg chg="add mod">
          <ac:chgData name="manuel lacal" userId="1b2568eb-c4f6-446f-9e04-761d0370910f" providerId="ADAL" clId="{C07E7C50-FFEF-4A7E-97F9-8D80960FBF81}" dt="2021-07-11T18:46:43.541" v="841" actId="20577"/>
          <ac:spMkLst>
            <pc:docMk/>
            <pc:sldMk cId="2684049833" sldId="279"/>
            <ac:spMk id="3" creationId="{0170571A-5AAF-4F7C-9321-9D30A59A8929}"/>
          </ac:spMkLst>
        </pc:spChg>
        <pc:spChg chg="add mod">
          <ac:chgData name="manuel lacal" userId="1b2568eb-c4f6-446f-9e04-761d0370910f" providerId="ADAL" clId="{C07E7C50-FFEF-4A7E-97F9-8D80960FBF81}" dt="2021-07-11T23:33:35.076" v="1169" actId="13926"/>
          <ac:spMkLst>
            <pc:docMk/>
            <pc:sldMk cId="2684049833" sldId="279"/>
            <ac:spMk id="8" creationId="{D0CA7EC6-685D-49A4-9A80-C7F89E4071A9}"/>
          </ac:spMkLst>
        </pc:spChg>
        <pc:picChg chg="del">
          <ac:chgData name="manuel lacal" userId="1b2568eb-c4f6-446f-9e04-761d0370910f" providerId="ADAL" clId="{C07E7C50-FFEF-4A7E-97F9-8D80960FBF81}" dt="2021-07-11T12:45:48.412" v="836" actId="478"/>
          <ac:picMkLst>
            <pc:docMk/>
            <pc:sldMk cId="2684049833" sldId="279"/>
            <ac:picMk id="4" creationId="{FCFB165A-5534-42B3-9983-BF0EA35BC37B}"/>
          </ac:picMkLst>
        </pc:picChg>
        <pc:picChg chg="add del mod">
          <ac:chgData name="manuel lacal" userId="1b2568eb-c4f6-446f-9e04-761d0370910f" providerId="ADAL" clId="{C07E7C50-FFEF-4A7E-97F9-8D80960FBF81}" dt="2021-07-11T18:47:17.114" v="844" actId="478"/>
          <ac:picMkLst>
            <pc:docMk/>
            <pc:sldMk cId="2684049833" sldId="279"/>
            <ac:picMk id="5" creationId="{3F24CECC-D0A6-492A-A180-2856C7D4F478}"/>
          </ac:picMkLst>
        </pc:picChg>
        <pc:picChg chg="add mod">
          <ac:chgData name="manuel lacal" userId="1b2568eb-c4f6-446f-9e04-761d0370910f" providerId="ADAL" clId="{C07E7C50-FFEF-4A7E-97F9-8D80960FBF81}" dt="2021-07-11T23:23:50.766" v="1134" actId="1076"/>
          <ac:picMkLst>
            <pc:docMk/>
            <pc:sldMk cId="2684049833" sldId="279"/>
            <ac:picMk id="7" creationId="{6B3C847C-689A-4880-A597-5FC7F27FFFDD}"/>
          </ac:picMkLst>
        </pc:picChg>
      </pc:sldChg>
      <pc:sldChg chg="addSp delSp modSp add mod ord">
        <pc:chgData name="manuel lacal" userId="1b2568eb-c4f6-446f-9e04-761d0370910f" providerId="ADAL" clId="{C07E7C50-FFEF-4A7E-97F9-8D80960FBF81}" dt="2021-07-11T11:57:32.546" v="703" actId="255"/>
        <pc:sldMkLst>
          <pc:docMk/>
          <pc:sldMk cId="3549954766" sldId="281"/>
        </pc:sldMkLst>
        <pc:spChg chg="add mod">
          <ac:chgData name="manuel lacal" userId="1b2568eb-c4f6-446f-9e04-761d0370910f" providerId="ADAL" clId="{C07E7C50-FFEF-4A7E-97F9-8D80960FBF81}" dt="2021-07-11T11:57:32.546" v="703" actId="255"/>
          <ac:spMkLst>
            <pc:docMk/>
            <pc:sldMk cId="3549954766" sldId="281"/>
            <ac:spMk id="4" creationId="{31524CF0-D393-4AB6-956C-970E79ECE78B}"/>
          </ac:spMkLst>
        </pc:spChg>
        <pc:spChg chg="add del mod">
          <ac:chgData name="manuel lacal" userId="1b2568eb-c4f6-446f-9e04-761d0370910f" providerId="ADAL" clId="{C07E7C50-FFEF-4A7E-97F9-8D80960FBF81}" dt="2021-07-11T11:57:16.239" v="695" actId="21"/>
          <ac:spMkLst>
            <pc:docMk/>
            <pc:sldMk cId="3549954766" sldId="281"/>
            <ac:spMk id="8" creationId="{5571D4EC-A277-48DA-A888-70220320549F}"/>
          </ac:spMkLst>
        </pc:spChg>
      </pc:sldChg>
      <pc:sldChg chg="addSp delSp modSp new mod">
        <pc:chgData name="manuel lacal" userId="1b2568eb-c4f6-446f-9e04-761d0370910f" providerId="ADAL" clId="{C07E7C50-FFEF-4A7E-97F9-8D80960FBF81}" dt="2021-07-11T23:01:28.870" v="871" actId="1076"/>
        <pc:sldMkLst>
          <pc:docMk/>
          <pc:sldMk cId="592102151" sldId="282"/>
        </pc:sldMkLst>
        <pc:spChg chg="del">
          <ac:chgData name="manuel lacal" userId="1b2568eb-c4f6-446f-9e04-761d0370910f" providerId="ADAL" clId="{C07E7C50-FFEF-4A7E-97F9-8D80960FBF81}" dt="2021-07-11T22:58:16.172" v="852" actId="478"/>
          <ac:spMkLst>
            <pc:docMk/>
            <pc:sldMk cId="592102151" sldId="282"/>
            <ac:spMk id="2" creationId="{4A281ECD-7C70-41B4-82E9-9BD796665FB6}"/>
          </ac:spMkLst>
        </pc:spChg>
        <pc:spChg chg="del">
          <ac:chgData name="manuel lacal" userId="1b2568eb-c4f6-446f-9e04-761d0370910f" providerId="ADAL" clId="{C07E7C50-FFEF-4A7E-97F9-8D80960FBF81}" dt="2021-07-11T22:58:14.636" v="851" actId="478"/>
          <ac:spMkLst>
            <pc:docMk/>
            <pc:sldMk cId="592102151" sldId="282"/>
            <ac:spMk id="3" creationId="{88C4E8A4-1B85-484B-9CA0-E62823D3BD98}"/>
          </ac:spMkLst>
        </pc:spChg>
        <pc:spChg chg="add mod">
          <ac:chgData name="manuel lacal" userId="1b2568eb-c4f6-446f-9e04-761d0370910f" providerId="ADAL" clId="{C07E7C50-FFEF-4A7E-97F9-8D80960FBF81}" dt="2021-07-11T22:58:17.469" v="853"/>
          <ac:spMkLst>
            <pc:docMk/>
            <pc:sldMk cId="592102151" sldId="282"/>
            <ac:spMk id="4" creationId="{45FC47CC-69B3-4D89-8252-9F1D8F274D3C}"/>
          </ac:spMkLst>
        </pc:spChg>
        <pc:picChg chg="add mod">
          <ac:chgData name="manuel lacal" userId="1b2568eb-c4f6-446f-9e04-761d0370910f" providerId="ADAL" clId="{C07E7C50-FFEF-4A7E-97F9-8D80960FBF81}" dt="2021-07-11T23:01:14.215" v="867" actId="1076"/>
          <ac:picMkLst>
            <pc:docMk/>
            <pc:sldMk cId="592102151" sldId="282"/>
            <ac:picMk id="6" creationId="{CA6F127C-E0D6-4C35-B865-A13C4B9871C4}"/>
          </ac:picMkLst>
        </pc:picChg>
        <pc:picChg chg="add mod">
          <ac:chgData name="manuel lacal" userId="1b2568eb-c4f6-446f-9e04-761d0370910f" providerId="ADAL" clId="{C07E7C50-FFEF-4A7E-97F9-8D80960FBF81}" dt="2021-07-11T23:01:28.870" v="871" actId="1076"/>
          <ac:picMkLst>
            <pc:docMk/>
            <pc:sldMk cId="592102151" sldId="282"/>
            <ac:picMk id="7" creationId="{3C4852FD-444D-404D-9A7A-1A01A480C2A4}"/>
          </ac:picMkLst>
        </pc:picChg>
      </pc:sldChg>
      <pc:sldChg chg="addSp delSp modSp new mod">
        <pc:chgData name="manuel lacal" userId="1b2568eb-c4f6-446f-9e04-761d0370910f" providerId="ADAL" clId="{C07E7C50-FFEF-4A7E-97F9-8D80960FBF81}" dt="2021-07-11T23:05:11.715" v="880"/>
        <pc:sldMkLst>
          <pc:docMk/>
          <pc:sldMk cId="1219918472" sldId="283"/>
        </pc:sldMkLst>
        <pc:spChg chg="del">
          <ac:chgData name="manuel lacal" userId="1b2568eb-c4f6-446f-9e04-761d0370910f" providerId="ADAL" clId="{C07E7C50-FFEF-4A7E-97F9-8D80960FBF81}" dt="2021-07-11T22:59:55.653" v="860" actId="478"/>
          <ac:spMkLst>
            <pc:docMk/>
            <pc:sldMk cId="1219918472" sldId="283"/>
            <ac:spMk id="2" creationId="{CE11E915-1EC0-4068-AA1A-38306680CA3E}"/>
          </ac:spMkLst>
        </pc:spChg>
        <pc:spChg chg="del">
          <ac:chgData name="manuel lacal" userId="1b2568eb-c4f6-446f-9e04-761d0370910f" providerId="ADAL" clId="{C07E7C50-FFEF-4A7E-97F9-8D80960FBF81}" dt="2021-07-11T22:59:56.893" v="861" actId="478"/>
          <ac:spMkLst>
            <pc:docMk/>
            <pc:sldMk cId="1219918472" sldId="283"/>
            <ac:spMk id="3" creationId="{484291CD-D320-417B-B9AB-B48E2682BC33}"/>
          </ac:spMkLst>
        </pc:spChg>
        <pc:spChg chg="add mod">
          <ac:chgData name="manuel lacal" userId="1b2568eb-c4f6-446f-9e04-761d0370910f" providerId="ADAL" clId="{C07E7C50-FFEF-4A7E-97F9-8D80960FBF81}" dt="2021-07-11T23:00:08.242" v="862"/>
          <ac:spMkLst>
            <pc:docMk/>
            <pc:sldMk cId="1219918472" sldId="283"/>
            <ac:spMk id="4" creationId="{613AB578-6D0B-479B-A41C-919A5D4356B5}"/>
          </ac:spMkLst>
        </pc:spChg>
        <pc:spChg chg="add mod">
          <ac:chgData name="manuel lacal" userId="1b2568eb-c4f6-446f-9e04-761d0370910f" providerId="ADAL" clId="{C07E7C50-FFEF-4A7E-97F9-8D80960FBF81}" dt="2021-07-11T23:04:42.493" v="879" actId="6549"/>
          <ac:spMkLst>
            <pc:docMk/>
            <pc:sldMk cId="1219918472" sldId="283"/>
            <ac:spMk id="9" creationId="{DB8A7245-BDD8-4F8F-85F5-A41A38AD0117}"/>
          </ac:spMkLst>
        </pc:spChg>
        <pc:spChg chg="del">
          <ac:chgData name="manuel lacal" userId="1b2568eb-c4f6-446f-9e04-761d0370910f" providerId="ADAL" clId="{C07E7C50-FFEF-4A7E-97F9-8D80960FBF81}" dt="2021-07-11T23:05:11.715" v="880"/>
          <ac:spMkLst>
            <pc:docMk/>
            <pc:sldMk cId="1219918472" sldId="283"/>
            <ac:spMk id="10" creationId="{86FA03D7-10E1-4DFD-9948-665CCA03BA13}"/>
          </ac:spMkLst>
        </pc:spChg>
        <pc:picChg chg="add del mod">
          <ac:chgData name="manuel lacal" userId="1b2568eb-c4f6-446f-9e04-761d0370910f" providerId="ADAL" clId="{C07E7C50-FFEF-4A7E-97F9-8D80960FBF81}" dt="2021-07-11T23:01:17.703" v="868" actId="21"/>
          <ac:picMkLst>
            <pc:docMk/>
            <pc:sldMk cId="1219918472" sldId="283"/>
            <ac:picMk id="6" creationId="{B2359914-5B9F-40A9-B9FE-B28ACAF6CD3C}"/>
          </ac:picMkLst>
        </pc:picChg>
        <pc:picChg chg="add mod">
          <ac:chgData name="manuel lacal" userId="1b2568eb-c4f6-446f-9e04-761d0370910f" providerId="ADAL" clId="{C07E7C50-FFEF-4A7E-97F9-8D80960FBF81}" dt="2021-07-11T23:04:12.974" v="876" actId="1076"/>
          <ac:picMkLst>
            <pc:docMk/>
            <pc:sldMk cId="1219918472" sldId="283"/>
            <ac:picMk id="8" creationId="{6BE9C3AC-9989-494C-B77F-155B01ADFDB1}"/>
          </ac:picMkLst>
        </pc:picChg>
      </pc:sldChg>
      <pc:sldChg chg="addSp delSp modSp new mod">
        <pc:chgData name="manuel lacal" userId="1b2568eb-c4f6-446f-9e04-761d0370910f" providerId="ADAL" clId="{C07E7C50-FFEF-4A7E-97F9-8D80960FBF81}" dt="2021-07-11T23:39:48.348" v="1198" actId="20577"/>
        <pc:sldMkLst>
          <pc:docMk/>
          <pc:sldMk cId="583149070" sldId="284"/>
        </pc:sldMkLst>
        <pc:spChg chg="del">
          <ac:chgData name="manuel lacal" userId="1b2568eb-c4f6-446f-9e04-761d0370910f" providerId="ADAL" clId="{C07E7C50-FFEF-4A7E-97F9-8D80960FBF81}" dt="2021-07-11T23:05:21.322" v="883" actId="478"/>
          <ac:spMkLst>
            <pc:docMk/>
            <pc:sldMk cId="583149070" sldId="284"/>
            <ac:spMk id="2" creationId="{EBAF2B45-97A9-4AEB-84E5-2B0367B11315}"/>
          </ac:spMkLst>
        </pc:spChg>
        <pc:spChg chg="del">
          <ac:chgData name="manuel lacal" userId="1b2568eb-c4f6-446f-9e04-761d0370910f" providerId="ADAL" clId="{C07E7C50-FFEF-4A7E-97F9-8D80960FBF81}" dt="2021-07-11T23:05:18.498" v="882" actId="478"/>
          <ac:spMkLst>
            <pc:docMk/>
            <pc:sldMk cId="583149070" sldId="284"/>
            <ac:spMk id="3" creationId="{6DB55CDB-20CE-42EE-9A1E-56CD02D7A0A0}"/>
          </ac:spMkLst>
        </pc:spChg>
        <pc:spChg chg="add mod">
          <ac:chgData name="manuel lacal" userId="1b2568eb-c4f6-446f-9e04-761d0370910f" providerId="ADAL" clId="{C07E7C50-FFEF-4A7E-97F9-8D80960FBF81}" dt="2021-07-11T23:05:28.801" v="884"/>
          <ac:spMkLst>
            <pc:docMk/>
            <pc:sldMk cId="583149070" sldId="284"/>
            <ac:spMk id="4" creationId="{9702F891-F4DA-4183-B3FB-EFE90689051D}"/>
          </ac:spMkLst>
        </pc:spChg>
        <pc:spChg chg="add mod">
          <ac:chgData name="manuel lacal" userId="1b2568eb-c4f6-446f-9e04-761d0370910f" providerId="ADAL" clId="{C07E7C50-FFEF-4A7E-97F9-8D80960FBF81}" dt="2021-07-11T23:39:48.348" v="1198" actId="20577"/>
          <ac:spMkLst>
            <pc:docMk/>
            <pc:sldMk cId="583149070" sldId="284"/>
            <ac:spMk id="8" creationId="{34AF25D4-EB90-4837-A43F-559FC1D5A481}"/>
          </ac:spMkLst>
        </pc:spChg>
        <pc:picChg chg="add mod">
          <ac:chgData name="manuel lacal" userId="1b2568eb-c4f6-446f-9e04-761d0370910f" providerId="ADAL" clId="{C07E7C50-FFEF-4A7E-97F9-8D80960FBF81}" dt="2021-07-11T23:05:53.761" v="887" actId="1076"/>
          <ac:picMkLst>
            <pc:docMk/>
            <pc:sldMk cId="583149070" sldId="284"/>
            <ac:picMk id="6" creationId="{91B4C740-5233-4E32-A315-DF8413C2CD46}"/>
          </ac:picMkLst>
        </pc:picChg>
      </pc:sldChg>
      <pc:sldChg chg="addSp delSp modSp new mod">
        <pc:chgData name="manuel lacal" userId="1b2568eb-c4f6-446f-9e04-761d0370910f" providerId="ADAL" clId="{C07E7C50-FFEF-4A7E-97F9-8D80960FBF81}" dt="2021-07-11T23:09:15.639" v="902" actId="1076"/>
        <pc:sldMkLst>
          <pc:docMk/>
          <pc:sldMk cId="2357463730" sldId="285"/>
        </pc:sldMkLst>
        <pc:spChg chg="del">
          <ac:chgData name="manuel lacal" userId="1b2568eb-c4f6-446f-9e04-761d0370910f" providerId="ADAL" clId="{C07E7C50-FFEF-4A7E-97F9-8D80960FBF81}" dt="2021-07-11T23:06:27.560" v="889" actId="478"/>
          <ac:spMkLst>
            <pc:docMk/>
            <pc:sldMk cId="2357463730" sldId="285"/>
            <ac:spMk id="2" creationId="{20D1CFF4-F152-4BD7-937E-CBA70B593EBA}"/>
          </ac:spMkLst>
        </pc:spChg>
        <pc:spChg chg="del">
          <ac:chgData name="manuel lacal" userId="1b2568eb-c4f6-446f-9e04-761d0370910f" providerId="ADAL" clId="{C07E7C50-FFEF-4A7E-97F9-8D80960FBF81}" dt="2021-07-11T23:06:28.985" v="890" actId="478"/>
          <ac:spMkLst>
            <pc:docMk/>
            <pc:sldMk cId="2357463730" sldId="285"/>
            <ac:spMk id="3" creationId="{A20CE95D-72FB-452B-9523-A209CB7765A9}"/>
          </ac:spMkLst>
        </pc:spChg>
        <pc:spChg chg="add mod">
          <ac:chgData name="manuel lacal" userId="1b2568eb-c4f6-446f-9e04-761d0370910f" providerId="ADAL" clId="{C07E7C50-FFEF-4A7E-97F9-8D80960FBF81}" dt="2021-07-11T23:06:30.071" v="891"/>
          <ac:spMkLst>
            <pc:docMk/>
            <pc:sldMk cId="2357463730" sldId="285"/>
            <ac:spMk id="4" creationId="{72AAAA88-1B05-4F87-B8BE-C9B93664B171}"/>
          </ac:spMkLst>
        </pc:spChg>
        <pc:picChg chg="add mod">
          <ac:chgData name="manuel lacal" userId="1b2568eb-c4f6-446f-9e04-761d0370910f" providerId="ADAL" clId="{C07E7C50-FFEF-4A7E-97F9-8D80960FBF81}" dt="2021-07-11T23:09:11.802" v="901" actId="14100"/>
          <ac:picMkLst>
            <pc:docMk/>
            <pc:sldMk cId="2357463730" sldId="285"/>
            <ac:picMk id="6" creationId="{7577FBA1-8C3B-4716-A910-6D9A2A0763B5}"/>
          </ac:picMkLst>
        </pc:picChg>
        <pc:picChg chg="add mod">
          <ac:chgData name="manuel lacal" userId="1b2568eb-c4f6-446f-9e04-761d0370910f" providerId="ADAL" clId="{C07E7C50-FFEF-4A7E-97F9-8D80960FBF81}" dt="2021-07-11T23:09:15.639" v="902" actId="1076"/>
          <ac:picMkLst>
            <pc:docMk/>
            <pc:sldMk cId="2357463730" sldId="285"/>
            <ac:picMk id="8" creationId="{55862341-9BA6-403D-9F15-D60958C8A9F3}"/>
          </ac:picMkLst>
        </pc:picChg>
      </pc:sldChg>
    </pc:docChg>
  </pc:docChgLst>
  <pc:docChgLst>
    <pc:chgData name="manuel lacal" userId="1b2568eb-c4f6-446f-9e04-761d0370910f" providerId="ADAL" clId="{723CAF77-E596-4B87-A304-B8E28C318FE4}"/>
    <pc:docChg chg="undo redo custSel addSld modSld">
      <pc:chgData name="manuel lacal" userId="1b2568eb-c4f6-446f-9e04-761d0370910f" providerId="ADAL" clId="{723CAF77-E596-4B87-A304-B8E28C318FE4}" dt="2021-02-08T11:12:21.353" v="1021" actId="20577"/>
      <pc:docMkLst>
        <pc:docMk/>
      </pc:docMkLst>
      <pc:sldChg chg="addSp delSp modSp mod">
        <pc:chgData name="manuel lacal" userId="1b2568eb-c4f6-446f-9e04-761d0370910f" providerId="ADAL" clId="{723CAF77-E596-4B87-A304-B8E28C318FE4}" dt="2021-01-24T10:53:49.629" v="299" actId="255"/>
        <pc:sldMkLst>
          <pc:docMk/>
          <pc:sldMk cId="2316095569" sldId="260"/>
        </pc:sldMkLst>
        <pc:spChg chg="mod">
          <ac:chgData name="manuel lacal" userId="1b2568eb-c4f6-446f-9e04-761d0370910f" providerId="ADAL" clId="{723CAF77-E596-4B87-A304-B8E28C318FE4}" dt="2021-01-23T16:54:06.658" v="275" actId="207"/>
          <ac:spMkLst>
            <pc:docMk/>
            <pc:sldMk cId="2316095569" sldId="260"/>
            <ac:spMk id="3" creationId="{E2CD4BAE-1DFB-4AB8-975F-C0E6FC56EEF1}"/>
          </ac:spMkLst>
        </pc:spChg>
        <pc:spChg chg="mod">
          <ac:chgData name="manuel lacal" userId="1b2568eb-c4f6-446f-9e04-761d0370910f" providerId="ADAL" clId="{723CAF77-E596-4B87-A304-B8E28C318FE4}" dt="2021-01-24T10:53:42.572" v="298" actId="255"/>
          <ac:spMkLst>
            <pc:docMk/>
            <pc:sldMk cId="2316095569" sldId="260"/>
            <ac:spMk id="5" creationId="{A8FBB826-B8A5-457C-8930-0C87D16502CB}"/>
          </ac:spMkLst>
        </pc:spChg>
        <pc:spChg chg="del mod">
          <ac:chgData name="manuel lacal" userId="1b2568eb-c4f6-446f-9e04-761d0370910f" providerId="ADAL" clId="{723CAF77-E596-4B87-A304-B8E28C318FE4}" dt="2021-01-24T10:53:11.827" v="291" actId="478"/>
          <ac:spMkLst>
            <pc:docMk/>
            <pc:sldMk cId="2316095569" sldId="260"/>
            <ac:spMk id="6" creationId="{44B149B7-0A1E-4B25-9AE4-28D00ABD8750}"/>
          </ac:spMkLst>
        </pc:spChg>
        <pc:spChg chg="del mod">
          <ac:chgData name="manuel lacal" userId="1b2568eb-c4f6-446f-9e04-761d0370910f" providerId="ADAL" clId="{723CAF77-E596-4B87-A304-B8E28C318FE4}" dt="2021-01-24T10:53:26.733" v="295" actId="478"/>
          <ac:spMkLst>
            <pc:docMk/>
            <pc:sldMk cId="2316095569" sldId="260"/>
            <ac:spMk id="9" creationId="{77C9E163-7124-472A-879F-510230BBEDE2}"/>
          </ac:spMkLst>
        </pc:spChg>
        <pc:spChg chg="mod">
          <ac:chgData name="manuel lacal" userId="1b2568eb-c4f6-446f-9e04-761d0370910f" providerId="ADAL" clId="{723CAF77-E596-4B87-A304-B8E28C318FE4}" dt="2021-01-24T10:53:49.629" v="299" actId="255"/>
          <ac:spMkLst>
            <pc:docMk/>
            <pc:sldMk cId="2316095569" sldId="260"/>
            <ac:spMk id="10" creationId="{B75032CC-4EDF-4EEF-AFB8-59F4939E36E9}"/>
          </ac:spMkLst>
        </pc:spChg>
        <pc:spChg chg="mod">
          <ac:chgData name="manuel lacal" userId="1b2568eb-c4f6-446f-9e04-761d0370910f" providerId="ADAL" clId="{723CAF77-E596-4B87-A304-B8E28C318FE4}" dt="2021-01-23T16:54:06.658" v="275" actId="207"/>
          <ac:spMkLst>
            <pc:docMk/>
            <pc:sldMk cId="2316095569" sldId="260"/>
            <ac:spMk id="11" creationId="{CDA41CAE-8040-4E45-9F89-39ED10855861}"/>
          </ac:spMkLst>
        </pc:spChg>
        <pc:spChg chg="mod">
          <ac:chgData name="manuel lacal" userId="1b2568eb-c4f6-446f-9e04-761d0370910f" providerId="ADAL" clId="{723CAF77-E596-4B87-A304-B8E28C318FE4}" dt="2021-01-23T16:53:31.031" v="270" actId="1076"/>
          <ac:spMkLst>
            <pc:docMk/>
            <pc:sldMk cId="2316095569" sldId="260"/>
            <ac:spMk id="14" creationId="{DC710D12-C913-4AFC-973B-FB6B0BBF8A72}"/>
          </ac:spMkLst>
        </pc:spChg>
        <pc:spChg chg="mod">
          <ac:chgData name="manuel lacal" userId="1b2568eb-c4f6-446f-9e04-761d0370910f" providerId="ADAL" clId="{723CAF77-E596-4B87-A304-B8E28C318FE4}" dt="2021-01-23T16:53:43.265" v="273" actId="1076"/>
          <ac:spMkLst>
            <pc:docMk/>
            <pc:sldMk cId="2316095569" sldId="260"/>
            <ac:spMk id="18" creationId="{7F4DC287-121F-4CDA-8C68-7C4814FEFD93}"/>
          </ac:spMkLst>
        </pc:spChg>
        <pc:spChg chg="add mod">
          <ac:chgData name="manuel lacal" userId="1b2568eb-c4f6-446f-9e04-761d0370910f" providerId="ADAL" clId="{723CAF77-E596-4B87-A304-B8E28C318FE4}" dt="2021-01-24T10:53:24.763" v="294" actId="1076"/>
          <ac:spMkLst>
            <pc:docMk/>
            <pc:sldMk cId="2316095569" sldId="260"/>
            <ac:spMk id="26" creationId="{FD4B6887-2B81-41CB-A99D-0D9372E07BD8}"/>
          </ac:spMkLst>
        </pc:spChg>
        <pc:spChg chg="add mod">
          <ac:chgData name="manuel lacal" userId="1b2568eb-c4f6-446f-9e04-761d0370910f" providerId="ADAL" clId="{723CAF77-E596-4B87-A304-B8E28C318FE4}" dt="2021-01-24T10:53:35.824" v="297" actId="1076"/>
          <ac:spMkLst>
            <pc:docMk/>
            <pc:sldMk cId="2316095569" sldId="260"/>
            <ac:spMk id="27" creationId="{610FD367-3E82-4F09-AF2B-CC15D44F7A52}"/>
          </ac:spMkLst>
        </pc:spChg>
        <pc:spChg chg="mod">
          <ac:chgData name="manuel lacal" userId="1b2568eb-c4f6-446f-9e04-761d0370910f" providerId="ADAL" clId="{723CAF77-E596-4B87-A304-B8E28C318FE4}" dt="2021-01-23T16:54:26.455" v="277" actId="207"/>
          <ac:spMkLst>
            <pc:docMk/>
            <pc:sldMk cId="2316095569" sldId="260"/>
            <ac:spMk id="33" creationId="{3858BDAE-DFC8-4923-8953-45D402C9E980}"/>
          </ac:spMkLst>
        </pc:spChg>
        <pc:spChg chg="mod">
          <ac:chgData name="manuel lacal" userId="1b2568eb-c4f6-446f-9e04-761d0370910f" providerId="ADAL" clId="{723CAF77-E596-4B87-A304-B8E28C318FE4}" dt="2021-01-23T16:54:21.181" v="276" actId="207"/>
          <ac:spMkLst>
            <pc:docMk/>
            <pc:sldMk cId="2316095569" sldId="260"/>
            <ac:spMk id="40" creationId="{119ED21C-CF7B-481B-8F1C-A913C0C35BD7}"/>
          </ac:spMkLst>
        </pc:spChg>
      </pc:sldChg>
      <pc:sldChg chg="modSp mod">
        <pc:chgData name="manuel lacal" userId="1b2568eb-c4f6-446f-9e04-761d0370910f" providerId="ADAL" clId="{723CAF77-E596-4B87-A304-B8E28C318FE4}" dt="2021-01-23T16:55:36.686" v="288" actId="1037"/>
        <pc:sldMkLst>
          <pc:docMk/>
          <pc:sldMk cId="2928187347" sldId="261"/>
        </pc:sldMkLst>
        <pc:spChg chg="mod">
          <ac:chgData name="manuel lacal" userId="1b2568eb-c4f6-446f-9e04-761d0370910f" providerId="ADAL" clId="{723CAF77-E596-4B87-A304-B8E28C318FE4}" dt="2021-01-23T16:54:34.916" v="278" actId="207"/>
          <ac:spMkLst>
            <pc:docMk/>
            <pc:sldMk cId="2928187347" sldId="261"/>
            <ac:spMk id="7" creationId="{8A48588D-7698-4C17-A367-A72F1EA7FBF9}"/>
          </ac:spMkLst>
        </pc:spChg>
        <pc:spChg chg="mod">
          <ac:chgData name="manuel lacal" userId="1b2568eb-c4f6-446f-9e04-761d0370910f" providerId="ADAL" clId="{723CAF77-E596-4B87-A304-B8E28C318FE4}" dt="2021-01-23T16:54:38.166" v="279" actId="207"/>
          <ac:spMkLst>
            <pc:docMk/>
            <pc:sldMk cId="2928187347" sldId="261"/>
            <ac:spMk id="17" creationId="{A583EF6F-B66D-4B93-9B89-EF312CF835B6}"/>
          </ac:spMkLst>
        </pc:spChg>
        <pc:spChg chg="mod">
          <ac:chgData name="manuel lacal" userId="1b2568eb-c4f6-446f-9e04-761d0370910f" providerId="ADAL" clId="{723CAF77-E596-4B87-A304-B8E28C318FE4}" dt="2021-01-23T16:55:10.971" v="286" actId="208"/>
          <ac:spMkLst>
            <pc:docMk/>
            <pc:sldMk cId="2928187347" sldId="261"/>
            <ac:spMk id="44" creationId="{B8C3D56C-F090-4167-BF58-7DE90C672528}"/>
          </ac:spMkLst>
        </pc:spChg>
        <pc:cxnChg chg="mod">
          <ac:chgData name="manuel lacal" userId="1b2568eb-c4f6-446f-9e04-761d0370910f" providerId="ADAL" clId="{723CAF77-E596-4B87-A304-B8E28C318FE4}" dt="2021-01-23T16:55:01.340" v="282" actId="208"/>
          <ac:cxnSpMkLst>
            <pc:docMk/>
            <pc:sldMk cId="2928187347" sldId="261"/>
            <ac:cxnSpMk id="35" creationId="{358B1F37-C0F2-4464-A822-ADA4FAE436E3}"/>
          </ac:cxnSpMkLst>
        </pc:cxnChg>
        <pc:cxnChg chg="mod">
          <ac:chgData name="manuel lacal" userId="1b2568eb-c4f6-446f-9e04-761d0370910f" providerId="ADAL" clId="{723CAF77-E596-4B87-A304-B8E28C318FE4}" dt="2021-01-23T16:54:46.955" v="281" actId="208"/>
          <ac:cxnSpMkLst>
            <pc:docMk/>
            <pc:sldMk cId="2928187347" sldId="261"/>
            <ac:cxnSpMk id="40" creationId="{487C758D-2FB7-4C8F-BE41-47944CE6B40C}"/>
          </ac:cxnSpMkLst>
        </pc:cxnChg>
        <pc:cxnChg chg="mod">
          <ac:chgData name="manuel lacal" userId="1b2568eb-c4f6-446f-9e04-761d0370910f" providerId="ADAL" clId="{723CAF77-E596-4B87-A304-B8E28C318FE4}" dt="2021-01-23T16:55:01.340" v="282" actId="208"/>
          <ac:cxnSpMkLst>
            <pc:docMk/>
            <pc:sldMk cId="2928187347" sldId="261"/>
            <ac:cxnSpMk id="55" creationId="{4B17A460-4B4A-4981-BC61-8B4941A0C96A}"/>
          </ac:cxnSpMkLst>
        </pc:cxnChg>
        <pc:cxnChg chg="mod">
          <ac:chgData name="manuel lacal" userId="1b2568eb-c4f6-446f-9e04-761d0370910f" providerId="ADAL" clId="{723CAF77-E596-4B87-A304-B8E28C318FE4}" dt="2021-01-23T16:54:41.648" v="280" actId="208"/>
          <ac:cxnSpMkLst>
            <pc:docMk/>
            <pc:sldMk cId="2928187347" sldId="261"/>
            <ac:cxnSpMk id="70" creationId="{B9FFB055-0112-41AB-B179-E6D6A895FC5A}"/>
          </ac:cxnSpMkLst>
        </pc:cxnChg>
        <pc:cxnChg chg="mod">
          <ac:chgData name="manuel lacal" userId="1b2568eb-c4f6-446f-9e04-761d0370910f" providerId="ADAL" clId="{723CAF77-E596-4B87-A304-B8E28C318FE4}" dt="2021-01-23T16:55:36.686" v="288" actId="1037"/>
          <ac:cxnSpMkLst>
            <pc:docMk/>
            <pc:sldMk cId="2928187347" sldId="261"/>
            <ac:cxnSpMk id="73" creationId="{3B19652D-444F-4311-B3EA-0FEADBA80EA4}"/>
          </ac:cxnSpMkLst>
        </pc:cxnChg>
        <pc:cxnChg chg="mod">
          <ac:chgData name="manuel lacal" userId="1b2568eb-c4f6-446f-9e04-761d0370910f" providerId="ADAL" clId="{723CAF77-E596-4B87-A304-B8E28C318FE4}" dt="2021-01-23T16:55:01.340" v="282" actId="208"/>
          <ac:cxnSpMkLst>
            <pc:docMk/>
            <pc:sldMk cId="2928187347" sldId="261"/>
            <ac:cxnSpMk id="92" creationId="{A40065E6-E9CA-42B2-BF1C-76025D63CE71}"/>
          </ac:cxnSpMkLst>
        </pc:cxnChg>
      </pc:sldChg>
      <pc:sldChg chg="addSp delSp modSp mod">
        <pc:chgData name="manuel lacal" userId="1b2568eb-c4f6-446f-9e04-761d0370910f" providerId="ADAL" clId="{723CAF77-E596-4B87-A304-B8E28C318FE4}" dt="2021-01-24T19:19:46.911" v="376" actId="6549"/>
        <pc:sldMkLst>
          <pc:docMk/>
          <pc:sldMk cId="1471442205" sldId="267"/>
        </pc:sldMkLst>
        <pc:spChg chg="mod topLvl">
          <ac:chgData name="manuel lacal" userId="1b2568eb-c4f6-446f-9e04-761d0370910f" providerId="ADAL" clId="{723CAF77-E596-4B87-A304-B8E28C318FE4}" dt="2021-01-23T12:03:42.805" v="130" actId="1076"/>
          <ac:spMkLst>
            <pc:docMk/>
            <pc:sldMk cId="1471442205" sldId="267"/>
            <ac:spMk id="7" creationId="{5C580360-A8D3-4EAF-B4D6-292FAA219D6A}"/>
          </ac:spMkLst>
        </pc:spChg>
        <pc:spChg chg="mod">
          <ac:chgData name="manuel lacal" userId="1b2568eb-c4f6-446f-9e04-761d0370910f" providerId="ADAL" clId="{723CAF77-E596-4B87-A304-B8E28C318FE4}" dt="2021-01-24T19:19:46.911" v="376" actId="6549"/>
          <ac:spMkLst>
            <pc:docMk/>
            <pc:sldMk cId="1471442205" sldId="267"/>
            <ac:spMk id="9" creationId="{D844FF5B-E188-4FC1-B334-F4F3146BCAF0}"/>
          </ac:spMkLst>
        </pc:spChg>
        <pc:spChg chg="mod topLvl">
          <ac:chgData name="manuel lacal" userId="1b2568eb-c4f6-446f-9e04-761d0370910f" providerId="ADAL" clId="{723CAF77-E596-4B87-A304-B8E28C318FE4}" dt="2021-01-23T12:03:42.805" v="130" actId="1076"/>
          <ac:spMkLst>
            <pc:docMk/>
            <pc:sldMk cId="1471442205" sldId="267"/>
            <ac:spMk id="10" creationId="{BE34EBDF-D31D-46D2-9960-4D7C8C90782A}"/>
          </ac:spMkLst>
        </pc:spChg>
        <pc:spChg chg="mod topLvl">
          <ac:chgData name="manuel lacal" userId="1b2568eb-c4f6-446f-9e04-761d0370910f" providerId="ADAL" clId="{723CAF77-E596-4B87-A304-B8E28C318FE4}" dt="2021-01-23T12:03:42.805" v="130" actId="1076"/>
          <ac:spMkLst>
            <pc:docMk/>
            <pc:sldMk cId="1471442205" sldId="267"/>
            <ac:spMk id="11" creationId="{8F3B79A5-1E27-4A9C-9EE6-747F1548042A}"/>
          </ac:spMkLst>
        </pc:spChg>
        <pc:spChg chg="del">
          <ac:chgData name="manuel lacal" userId="1b2568eb-c4f6-446f-9e04-761d0370910f" providerId="ADAL" clId="{723CAF77-E596-4B87-A304-B8E28C318FE4}" dt="2021-01-23T11:52:15.906" v="7" actId="478"/>
          <ac:spMkLst>
            <pc:docMk/>
            <pc:sldMk cId="1471442205" sldId="267"/>
            <ac:spMk id="21" creationId="{5D7FCA00-C8F8-47EB-9888-3764E78C45E3}"/>
          </ac:spMkLst>
        </pc:spChg>
        <pc:spChg chg="mod ord topLvl">
          <ac:chgData name="manuel lacal" userId="1b2568eb-c4f6-446f-9e04-761d0370910f" providerId="ADAL" clId="{723CAF77-E596-4B87-A304-B8E28C318FE4}" dt="2021-01-23T12:03:42.805" v="130" actId="1076"/>
          <ac:spMkLst>
            <pc:docMk/>
            <pc:sldMk cId="1471442205" sldId="267"/>
            <ac:spMk id="22" creationId="{6E62E5E2-C1D4-4615-8E5F-1702A89DFB92}"/>
          </ac:spMkLst>
        </pc:spChg>
        <pc:spChg chg="mod topLvl">
          <ac:chgData name="manuel lacal" userId="1b2568eb-c4f6-446f-9e04-761d0370910f" providerId="ADAL" clId="{723CAF77-E596-4B87-A304-B8E28C318FE4}" dt="2021-01-23T12:11:04.480" v="266" actId="20577"/>
          <ac:spMkLst>
            <pc:docMk/>
            <pc:sldMk cId="1471442205" sldId="267"/>
            <ac:spMk id="23" creationId="{ACD5B7CC-9848-43C7-BD95-792E273BA5F5}"/>
          </ac:spMkLst>
        </pc:spChg>
        <pc:spChg chg="add mod">
          <ac:chgData name="manuel lacal" userId="1b2568eb-c4f6-446f-9e04-761d0370910f" providerId="ADAL" clId="{723CAF77-E596-4B87-A304-B8E28C318FE4}" dt="2021-01-23T12:03:42.805" v="130" actId="1076"/>
          <ac:spMkLst>
            <pc:docMk/>
            <pc:sldMk cId="1471442205" sldId="267"/>
            <ac:spMk id="24" creationId="{CBA48209-0133-45BA-AB86-B03B2F6BCB8D}"/>
          </ac:spMkLst>
        </pc:spChg>
        <pc:spChg chg="add mod">
          <ac:chgData name="manuel lacal" userId="1b2568eb-c4f6-446f-9e04-761d0370910f" providerId="ADAL" clId="{723CAF77-E596-4B87-A304-B8E28C318FE4}" dt="2021-01-23T12:03:42.805" v="130" actId="1076"/>
          <ac:spMkLst>
            <pc:docMk/>
            <pc:sldMk cId="1471442205" sldId="267"/>
            <ac:spMk id="25" creationId="{9F38202B-9127-46B7-B862-3471E73C54DC}"/>
          </ac:spMkLst>
        </pc:spChg>
        <pc:spChg chg="add mod">
          <ac:chgData name="manuel lacal" userId="1b2568eb-c4f6-446f-9e04-761d0370910f" providerId="ADAL" clId="{723CAF77-E596-4B87-A304-B8E28C318FE4}" dt="2021-01-23T12:03:42.805" v="130" actId="1076"/>
          <ac:spMkLst>
            <pc:docMk/>
            <pc:sldMk cId="1471442205" sldId="267"/>
            <ac:spMk id="27" creationId="{69765358-817F-427E-B65D-841C7B6CA4E1}"/>
          </ac:spMkLst>
        </pc:spChg>
        <pc:spChg chg="add mod">
          <ac:chgData name="manuel lacal" userId="1b2568eb-c4f6-446f-9e04-761d0370910f" providerId="ADAL" clId="{723CAF77-E596-4B87-A304-B8E28C318FE4}" dt="2021-01-23T12:03:42.805" v="130" actId="1076"/>
          <ac:spMkLst>
            <pc:docMk/>
            <pc:sldMk cId="1471442205" sldId="267"/>
            <ac:spMk id="28" creationId="{C609A696-2DB2-4E9B-8547-9DD7EDA917DC}"/>
          </ac:spMkLst>
        </pc:spChg>
        <pc:spChg chg="add mod">
          <ac:chgData name="manuel lacal" userId="1b2568eb-c4f6-446f-9e04-761d0370910f" providerId="ADAL" clId="{723CAF77-E596-4B87-A304-B8E28C318FE4}" dt="2021-01-23T12:03:42.805" v="130" actId="1076"/>
          <ac:spMkLst>
            <pc:docMk/>
            <pc:sldMk cId="1471442205" sldId="267"/>
            <ac:spMk id="29" creationId="{4A6B4088-4C0A-4713-A591-A4AE939536C0}"/>
          </ac:spMkLst>
        </pc:spChg>
        <pc:spChg chg="add mod">
          <ac:chgData name="manuel lacal" userId="1b2568eb-c4f6-446f-9e04-761d0370910f" providerId="ADAL" clId="{723CAF77-E596-4B87-A304-B8E28C318FE4}" dt="2021-01-23T12:03:42.805" v="130" actId="1076"/>
          <ac:spMkLst>
            <pc:docMk/>
            <pc:sldMk cId="1471442205" sldId="267"/>
            <ac:spMk id="30" creationId="{1FE12BAC-8FA4-4D65-8E4B-6B217AE1BFBE}"/>
          </ac:spMkLst>
        </pc:spChg>
        <pc:spChg chg="add del mod">
          <ac:chgData name="manuel lacal" userId="1b2568eb-c4f6-446f-9e04-761d0370910f" providerId="ADAL" clId="{723CAF77-E596-4B87-A304-B8E28C318FE4}" dt="2021-01-23T11:56:53.440" v="71" actId="478"/>
          <ac:spMkLst>
            <pc:docMk/>
            <pc:sldMk cId="1471442205" sldId="267"/>
            <ac:spMk id="31" creationId="{FEE26698-5B37-4741-A5FC-9167E383CD73}"/>
          </ac:spMkLst>
        </pc:spChg>
        <pc:spChg chg="add mod">
          <ac:chgData name="manuel lacal" userId="1b2568eb-c4f6-446f-9e04-761d0370910f" providerId="ADAL" clId="{723CAF77-E596-4B87-A304-B8E28C318FE4}" dt="2021-01-23T12:10:59.096" v="264" actId="20577"/>
          <ac:spMkLst>
            <pc:docMk/>
            <pc:sldMk cId="1471442205" sldId="267"/>
            <ac:spMk id="33" creationId="{F68D3430-1FE5-413D-9197-E0F8678D6A31}"/>
          </ac:spMkLst>
        </pc:spChg>
        <pc:spChg chg="add mod ord">
          <ac:chgData name="manuel lacal" userId="1b2568eb-c4f6-446f-9e04-761d0370910f" providerId="ADAL" clId="{723CAF77-E596-4B87-A304-B8E28C318FE4}" dt="2021-01-23T12:03:42.805" v="130" actId="1076"/>
          <ac:spMkLst>
            <pc:docMk/>
            <pc:sldMk cId="1471442205" sldId="267"/>
            <ac:spMk id="35" creationId="{4FCDBED4-AEFF-45BB-9366-7A8C3480EB8E}"/>
          </ac:spMkLst>
        </pc:spChg>
        <pc:spChg chg="del mod topLvl">
          <ac:chgData name="manuel lacal" userId="1b2568eb-c4f6-446f-9e04-761d0370910f" providerId="ADAL" clId="{723CAF77-E596-4B87-A304-B8E28C318FE4}" dt="2021-01-23T11:53:34.989" v="27" actId="478"/>
          <ac:spMkLst>
            <pc:docMk/>
            <pc:sldMk cId="1471442205" sldId="267"/>
            <ac:spMk id="36" creationId="{73D4D0F2-E2C9-4687-9404-CE2741AB74DB}"/>
          </ac:spMkLst>
        </pc:spChg>
        <pc:spChg chg="mod ord topLvl">
          <ac:chgData name="manuel lacal" userId="1b2568eb-c4f6-446f-9e04-761d0370910f" providerId="ADAL" clId="{723CAF77-E596-4B87-A304-B8E28C318FE4}" dt="2021-01-23T12:03:42.805" v="130" actId="1076"/>
          <ac:spMkLst>
            <pc:docMk/>
            <pc:sldMk cId="1471442205" sldId="267"/>
            <ac:spMk id="37" creationId="{9D3489D9-6A26-4B74-8AFC-B1C9FF8425F4}"/>
          </ac:spMkLst>
        </pc:spChg>
        <pc:spChg chg="add mod">
          <ac:chgData name="manuel lacal" userId="1b2568eb-c4f6-446f-9e04-761d0370910f" providerId="ADAL" clId="{723CAF77-E596-4B87-A304-B8E28C318FE4}" dt="2021-01-23T12:03:42.805" v="130" actId="1076"/>
          <ac:spMkLst>
            <pc:docMk/>
            <pc:sldMk cId="1471442205" sldId="267"/>
            <ac:spMk id="38" creationId="{9C33B691-4BB0-4EC9-950D-894A198A602E}"/>
          </ac:spMkLst>
        </pc:spChg>
        <pc:spChg chg="mod">
          <ac:chgData name="manuel lacal" userId="1b2568eb-c4f6-446f-9e04-761d0370910f" providerId="ADAL" clId="{723CAF77-E596-4B87-A304-B8E28C318FE4}" dt="2021-01-23T12:03:42.805" v="130" actId="1076"/>
          <ac:spMkLst>
            <pc:docMk/>
            <pc:sldMk cId="1471442205" sldId="267"/>
            <ac:spMk id="40" creationId="{0EA8E2D6-BFD4-4DC6-B49A-82CE6C1DB7BD}"/>
          </ac:spMkLst>
        </pc:spChg>
        <pc:spChg chg="mod">
          <ac:chgData name="manuel lacal" userId="1b2568eb-c4f6-446f-9e04-761d0370910f" providerId="ADAL" clId="{723CAF77-E596-4B87-A304-B8E28C318FE4}" dt="2021-01-23T12:09:23.607" v="262" actId="1035"/>
          <ac:spMkLst>
            <pc:docMk/>
            <pc:sldMk cId="1471442205" sldId="267"/>
            <ac:spMk id="41" creationId="{F5F44726-CE42-4BD8-81E9-29EBC84A4A92}"/>
          </ac:spMkLst>
        </pc:spChg>
        <pc:spChg chg="add mod">
          <ac:chgData name="manuel lacal" userId="1b2568eb-c4f6-446f-9e04-761d0370910f" providerId="ADAL" clId="{723CAF77-E596-4B87-A304-B8E28C318FE4}" dt="2021-01-23T12:03:42.805" v="130" actId="1076"/>
          <ac:spMkLst>
            <pc:docMk/>
            <pc:sldMk cId="1471442205" sldId="267"/>
            <ac:spMk id="42" creationId="{68F6DAB4-1647-4DAE-93EB-B161DB89E2CA}"/>
          </ac:spMkLst>
        </pc:spChg>
        <pc:spChg chg="add mod">
          <ac:chgData name="manuel lacal" userId="1b2568eb-c4f6-446f-9e04-761d0370910f" providerId="ADAL" clId="{723CAF77-E596-4B87-A304-B8E28C318FE4}" dt="2021-01-23T12:09:23.607" v="262" actId="1035"/>
          <ac:spMkLst>
            <pc:docMk/>
            <pc:sldMk cId="1471442205" sldId="267"/>
            <ac:spMk id="57" creationId="{35AD2DB4-015B-4E83-A3A3-C7CBB5EE2424}"/>
          </ac:spMkLst>
        </pc:spChg>
        <pc:spChg chg="add mod">
          <ac:chgData name="manuel lacal" userId="1b2568eb-c4f6-446f-9e04-761d0370910f" providerId="ADAL" clId="{723CAF77-E596-4B87-A304-B8E28C318FE4}" dt="2021-01-23T12:09:23.607" v="262" actId="1035"/>
          <ac:spMkLst>
            <pc:docMk/>
            <pc:sldMk cId="1471442205" sldId="267"/>
            <ac:spMk id="58" creationId="{FC5175EB-940F-45FC-BD3D-49A0ABC3DEB2}"/>
          </ac:spMkLst>
        </pc:spChg>
        <pc:spChg chg="add mod">
          <ac:chgData name="manuel lacal" userId="1b2568eb-c4f6-446f-9e04-761d0370910f" providerId="ADAL" clId="{723CAF77-E596-4B87-A304-B8E28C318FE4}" dt="2021-01-23T12:09:23.607" v="262" actId="1035"/>
          <ac:spMkLst>
            <pc:docMk/>
            <pc:sldMk cId="1471442205" sldId="267"/>
            <ac:spMk id="60" creationId="{699E9D91-CF64-43E3-B02E-BF3C0A3E464C}"/>
          </ac:spMkLst>
        </pc:spChg>
        <pc:spChg chg="add mod">
          <ac:chgData name="manuel lacal" userId="1b2568eb-c4f6-446f-9e04-761d0370910f" providerId="ADAL" clId="{723CAF77-E596-4B87-A304-B8E28C318FE4}" dt="2021-01-23T12:09:23.607" v="262" actId="1035"/>
          <ac:spMkLst>
            <pc:docMk/>
            <pc:sldMk cId="1471442205" sldId="267"/>
            <ac:spMk id="61" creationId="{D3A784C0-2CB2-4E15-B218-D16AB253F86C}"/>
          </ac:spMkLst>
        </pc:spChg>
        <pc:grpChg chg="mod">
          <ac:chgData name="manuel lacal" userId="1b2568eb-c4f6-446f-9e04-761d0370910f" providerId="ADAL" clId="{723CAF77-E596-4B87-A304-B8E28C318FE4}" dt="2021-01-23T11:58:15.303" v="84" actId="1076"/>
          <ac:grpSpMkLst>
            <pc:docMk/>
            <pc:sldMk cId="1471442205" sldId="267"/>
            <ac:grpSpMk id="20" creationId="{68496926-F11F-4C79-8395-7553EFE1684F}"/>
          </ac:grpSpMkLst>
        </pc:grpChg>
        <pc:grpChg chg="del">
          <ac:chgData name="manuel lacal" userId="1b2568eb-c4f6-446f-9e04-761d0370910f" providerId="ADAL" clId="{723CAF77-E596-4B87-A304-B8E28C318FE4}" dt="2021-01-23T11:52:34.779" v="11" actId="165"/>
          <ac:grpSpMkLst>
            <pc:docMk/>
            <pc:sldMk cId="1471442205" sldId="267"/>
            <ac:grpSpMk id="39" creationId="{3EA6F92A-E1BC-40EB-85B2-CB6E6713F20C}"/>
          </ac:grpSpMkLst>
        </pc:grpChg>
        <pc:cxnChg chg="add del mod">
          <ac:chgData name="manuel lacal" userId="1b2568eb-c4f6-446f-9e04-761d0370910f" providerId="ADAL" clId="{723CAF77-E596-4B87-A304-B8E28C318FE4}" dt="2021-01-23T11:57:57.906" v="81" actId="11529"/>
          <ac:cxnSpMkLst>
            <pc:docMk/>
            <pc:sldMk cId="1471442205" sldId="267"/>
            <ac:cxnSpMk id="5" creationId="{E0D7B159-0392-4485-BBFC-2B9F4A3C9BDA}"/>
          </ac:cxnSpMkLst>
        </pc:cxnChg>
        <pc:cxnChg chg="add mod">
          <ac:chgData name="manuel lacal" userId="1b2568eb-c4f6-446f-9e04-761d0370910f" providerId="ADAL" clId="{723CAF77-E596-4B87-A304-B8E28C318FE4}" dt="2021-01-23T12:03:42.805" v="130" actId="1076"/>
          <ac:cxnSpMkLst>
            <pc:docMk/>
            <pc:sldMk cId="1471442205" sldId="267"/>
            <ac:cxnSpMk id="12" creationId="{ED288D6A-0967-401B-B9AB-6165EF1DE130}"/>
          </ac:cxnSpMkLst>
        </pc:cxnChg>
        <pc:cxnChg chg="add mod">
          <ac:chgData name="manuel lacal" userId="1b2568eb-c4f6-446f-9e04-761d0370910f" providerId="ADAL" clId="{723CAF77-E596-4B87-A304-B8E28C318FE4}" dt="2021-01-23T12:03:42.805" v="130" actId="1076"/>
          <ac:cxnSpMkLst>
            <pc:docMk/>
            <pc:sldMk cId="1471442205" sldId="267"/>
            <ac:cxnSpMk id="15" creationId="{C8987696-3593-4F2C-97E9-7278FAE718F9}"/>
          </ac:cxnSpMkLst>
        </pc:cxnChg>
        <pc:cxnChg chg="add mod">
          <ac:chgData name="manuel lacal" userId="1b2568eb-c4f6-446f-9e04-761d0370910f" providerId="ADAL" clId="{723CAF77-E596-4B87-A304-B8E28C318FE4}" dt="2021-01-23T12:03:42.805" v="130" actId="1076"/>
          <ac:cxnSpMkLst>
            <pc:docMk/>
            <pc:sldMk cId="1471442205" sldId="267"/>
            <ac:cxnSpMk id="19" creationId="{E95DD896-F0C5-455B-B9D2-94C5C398CC9C}"/>
          </ac:cxnSpMkLst>
        </pc:cxnChg>
        <pc:cxnChg chg="del mod topLvl">
          <ac:chgData name="manuel lacal" userId="1b2568eb-c4f6-446f-9e04-761d0370910f" providerId="ADAL" clId="{723CAF77-E596-4B87-A304-B8E28C318FE4}" dt="2021-01-23T11:53:35.740" v="28" actId="478"/>
          <ac:cxnSpMkLst>
            <pc:docMk/>
            <pc:sldMk cId="1471442205" sldId="267"/>
            <ac:cxnSpMk id="26" creationId="{4007FEFA-620D-4DF3-A02F-33332106ED08}"/>
          </ac:cxnSpMkLst>
        </pc:cxnChg>
        <pc:cxnChg chg="del mod topLvl">
          <ac:chgData name="manuel lacal" userId="1b2568eb-c4f6-446f-9e04-761d0370910f" providerId="ADAL" clId="{723CAF77-E596-4B87-A304-B8E28C318FE4}" dt="2021-01-23T11:53:36.961" v="29" actId="478"/>
          <ac:cxnSpMkLst>
            <pc:docMk/>
            <pc:sldMk cId="1471442205" sldId="267"/>
            <ac:cxnSpMk id="32" creationId="{54EA1788-5527-4D94-A3C7-53C280A7E6FB}"/>
          </ac:cxnSpMkLst>
        </pc:cxnChg>
        <pc:cxnChg chg="del mod topLvl">
          <ac:chgData name="manuel lacal" userId="1b2568eb-c4f6-446f-9e04-761d0370910f" providerId="ADAL" clId="{723CAF77-E596-4B87-A304-B8E28C318FE4}" dt="2021-01-23T11:53:37.770" v="30" actId="478"/>
          <ac:cxnSpMkLst>
            <pc:docMk/>
            <pc:sldMk cId="1471442205" sldId="267"/>
            <ac:cxnSpMk id="34" creationId="{B2DCDE89-ECD7-4ED4-A26D-5F2D2E3A8AFC}"/>
          </ac:cxnSpMkLst>
        </pc:cxnChg>
        <pc:cxnChg chg="add mod">
          <ac:chgData name="manuel lacal" userId="1b2568eb-c4f6-446f-9e04-761d0370910f" providerId="ADAL" clId="{723CAF77-E596-4B87-A304-B8E28C318FE4}" dt="2021-01-23T12:03:42.805" v="130" actId="1076"/>
          <ac:cxnSpMkLst>
            <pc:docMk/>
            <pc:sldMk cId="1471442205" sldId="267"/>
            <ac:cxnSpMk id="44" creationId="{E14BFFA2-53D2-4979-9ECC-713C2C70A1B4}"/>
          </ac:cxnSpMkLst>
        </pc:cxnChg>
        <pc:cxnChg chg="add mod">
          <ac:chgData name="manuel lacal" userId="1b2568eb-c4f6-446f-9e04-761d0370910f" providerId="ADAL" clId="{723CAF77-E596-4B87-A304-B8E28C318FE4}" dt="2021-01-23T12:03:42.805" v="130" actId="1076"/>
          <ac:cxnSpMkLst>
            <pc:docMk/>
            <pc:sldMk cId="1471442205" sldId="267"/>
            <ac:cxnSpMk id="46" creationId="{C7114741-532B-40CD-A28B-42AA4CA979EB}"/>
          </ac:cxnSpMkLst>
        </pc:cxnChg>
        <pc:cxnChg chg="add mod">
          <ac:chgData name="manuel lacal" userId="1b2568eb-c4f6-446f-9e04-761d0370910f" providerId="ADAL" clId="{723CAF77-E596-4B87-A304-B8E28C318FE4}" dt="2021-01-23T12:03:42.805" v="130" actId="1076"/>
          <ac:cxnSpMkLst>
            <pc:docMk/>
            <pc:sldMk cId="1471442205" sldId="267"/>
            <ac:cxnSpMk id="48" creationId="{02A86D65-9786-424E-8002-7AE1995BD9CE}"/>
          </ac:cxnSpMkLst>
        </pc:cxnChg>
        <pc:cxnChg chg="add mod">
          <ac:chgData name="manuel lacal" userId="1b2568eb-c4f6-446f-9e04-761d0370910f" providerId="ADAL" clId="{723CAF77-E596-4B87-A304-B8E28C318FE4}" dt="2021-01-23T12:03:42.805" v="130" actId="1076"/>
          <ac:cxnSpMkLst>
            <pc:docMk/>
            <pc:sldMk cId="1471442205" sldId="267"/>
            <ac:cxnSpMk id="50" creationId="{454256CB-2423-4079-A278-C5210DCB5AC2}"/>
          </ac:cxnSpMkLst>
        </pc:cxnChg>
        <pc:cxnChg chg="add mod">
          <ac:chgData name="manuel lacal" userId="1b2568eb-c4f6-446f-9e04-761d0370910f" providerId="ADAL" clId="{723CAF77-E596-4B87-A304-B8E28C318FE4}" dt="2021-01-23T12:03:42.805" v="130" actId="1076"/>
          <ac:cxnSpMkLst>
            <pc:docMk/>
            <pc:sldMk cId="1471442205" sldId="267"/>
            <ac:cxnSpMk id="52" creationId="{2E330F8B-7FC9-4E66-BEA4-FB0DE527E0C2}"/>
          </ac:cxnSpMkLst>
        </pc:cxnChg>
        <pc:cxnChg chg="add mod">
          <ac:chgData name="manuel lacal" userId="1b2568eb-c4f6-446f-9e04-761d0370910f" providerId="ADAL" clId="{723CAF77-E596-4B87-A304-B8E28C318FE4}" dt="2021-01-23T12:03:42.805" v="130" actId="1076"/>
          <ac:cxnSpMkLst>
            <pc:docMk/>
            <pc:sldMk cId="1471442205" sldId="267"/>
            <ac:cxnSpMk id="54" creationId="{3A32F2FF-AC94-4608-A3E0-F7D516E023CA}"/>
          </ac:cxnSpMkLst>
        </pc:cxnChg>
        <pc:cxnChg chg="add mod">
          <ac:chgData name="manuel lacal" userId="1b2568eb-c4f6-446f-9e04-761d0370910f" providerId="ADAL" clId="{723CAF77-E596-4B87-A304-B8E28C318FE4}" dt="2021-01-23T12:03:42.805" v="130" actId="1076"/>
          <ac:cxnSpMkLst>
            <pc:docMk/>
            <pc:sldMk cId="1471442205" sldId="267"/>
            <ac:cxnSpMk id="56" creationId="{C588A268-3178-440C-BBDB-927630E4600A}"/>
          </ac:cxnSpMkLst>
        </pc:cxnChg>
        <pc:cxnChg chg="add del mod">
          <ac:chgData name="manuel lacal" userId="1b2568eb-c4f6-446f-9e04-761d0370910f" providerId="ADAL" clId="{723CAF77-E596-4B87-A304-B8E28C318FE4}" dt="2021-01-23T12:05:17.672" v="152" actId="478"/>
          <ac:cxnSpMkLst>
            <pc:docMk/>
            <pc:sldMk cId="1471442205" sldId="267"/>
            <ac:cxnSpMk id="59" creationId="{9E1C7CD3-DA23-4661-85AF-5DC5AC3A3627}"/>
          </ac:cxnSpMkLst>
        </pc:cxnChg>
        <pc:cxnChg chg="add mod">
          <ac:chgData name="manuel lacal" userId="1b2568eb-c4f6-446f-9e04-761d0370910f" providerId="ADAL" clId="{723CAF77-E596-4B87-A304-B8E28C318FE4}" dt="2021-01-23T12:09:23.607" v="262" actId="1035"/>
          <ac:cxnSpMkLst>
            <pc:docMk/>
            <pc:sldMk cId="1471442205" sldId="267"/>
            <ac:cxnSpMk id="63" creationId="{C284AFFE-9657-4477-B7F4-0096C41E0720}"/>
          </ac:cxnSpMkLst>
        </pc:cxnChg>
        <pc:cxnChg chg="add mod">
          <ac:chgData name="manuel lacal" userId="1b2568eb-c4f6-446f-9e04-761d0370910f" providerId="ADAL" clId="{723CAF77-E596-4B87-A304-B8E28C318FE4}" dt="2021-01-23T12:09:23.607" v="262" actId="1035"/>
          <ac:cxnSpMkLst>
            <pc:docMk/>
            <pc:sldMk cId="1471442205" sldId="267"/>
            <ac:cxnSpMk id="65" creationId="{F5DAF025-5779-4D71-BB73-D6E5452EC23A}"/>
          </ac:cxnSpMkLst>
        </pc:cxnChg>
      </pc:sldChg>
      <pc:sldChg chg="delSp modSp mod">
        <pc:chgData name="manuel lacal" userId="1b2568eb-c4f6-446f-9e04-761d0370910f" providerId="ADAL" clId="{723CAF77-E596-4B87-A304-B8E28C318FE4}" dt="2021-02-08T11:12:21.353" v="1021" actId="20577"/>
        <pc:sldMkLst>
          <pc:docMk/>
          <pc:sldMk cId="3654364578" sldId="268"/>
        </pc:sldMkLst>
        <pc:spChg chg="mod">
          <ac:chgData name="manuel lacal" userId="1b2568eb-c4f6-446f-9e04-761d0370910f" providerId="ADAL" clId="{723CAF77-E596-4B87-A304-B8E28C318FE4}" dt="2021-02-08T11:12:21.353" v="1021" actId="20577"/>
          <ac:spMkLst>
            <pc:docMk/>
            <pc:sldMk cId="3654364578" sldId="268"/>
            <ac:spMk id="12" creationId="{DF9CA6C5-B02C-4B7C-9DBA-BF68ECFE0419}"/>
          </ac:spMkLst>
        </pc:spChg>
        <pc:picChg chg="del mod">
          <ac:chgData name="manuel lacal" userId="1b2568eb-c4f6-446f-9e04-761d0370910f" providerId="ADAL" clId="{723CAF77-E596-4B87-A304-B8E28C318FE4}" dt="2021-01-24T19:28:35.428" v="515" actId="21"/>
          <ac:picMkLst>
            <pc:docMk/>
            <pc:sldMk cId="3654364578" sldId="268"/>
            <ac:picMk id="2" creationId="{58DAB2FA-59E6-4625-B6B0-4A43786CC52B}"/>
          </ac:picMkLst>
        </pc:picChg>
      </pc:sldChg>
      <pc:sldChg chg="modSp mod">
        <pc:chgData name="manuel lacal" userId="1b2568eb-c4f6-446f-9e04-761d0370910f" providerId="ADAL" clId="{723CAF77-E596-4B87-A304-B8E28C318FE4}" dt="2021-01-24T11:10:46.761" v="335" actId="27636"/>
        <pc:sldMkLst>
          <pc:docMk/>
          <pc:sldMk cId="1345830091" sldId="273"/>
        </pc:sldMkLst>
        <pc:spChg chg="mod">
          <ac:chgData name="manuel lacal" userId="1b2568eb-c4f6-446f-9e04-761d0370910f" providerId="ADAL" clId="{723CAF77-E596-4B87-A304-B8E28C318FE4}" dt="2021-01-24T11:10:46.761" v="335" actId="27636"/>
          <ac:spMkLst>
            <pc:docMk/>
            <pc:sldMk cId="1345830091" sldId="273"/>
            <ac:spMk id="4" creationId="{E2D95559-68C0-491E-B624-AE937CB734DC}"/>
          </ac:spMkLst>
        </pc:spChg>
      </pc:sldChg>
      <pc:sldChg chg="addSp modSp mod">
        <pc:chgData name="manuel lacal" userId="1b2568eb-c4f6-446f-9e04-761d0370910f" providerId="ADAL" clId="{723CAF77-E596-4B87-A304-B8E28C318FE4}" dt="2021-01-24T11:11:39.193" v="347" actId="1076"/>
        <pc:sldMkLst>
          <pc:docMk/>
          <pc:sldMk cId="2332441479" sldId="274"/>
        </pc:sldMkLst>
        <pc:spChg chg="add mod">
          <ac:chgData name="manuel lacal" userId="1b2568eb-c4f6-446f-9e04-761d0370910f" providerId="ADAL" clId="{723CAF77-E596-4B87-A304-B8E28C318FE4}" dt="2021-01-24T11:11:15.782" v="345" actId="20577"/>
          <ac:spMkLst>
            <pc:docMk/>
            <pc:sldMk cId="2332441479" sldId="274"/>
            <ac:spMk id="3" creationId="{7A8301CE-4452-4498-84F6-E592EFDFD126}"/>
          </ac:spMkLst>
        </pc:spChg>
        <pc:spChg chg="mod">
          <ac:chgData name="manuel lacal" userId="1b2568eb-c4f6-446f-9e04-761d0370910f" providerId="ADAL" clId="{723CAF77-E596-4B87-A304-B8E28C318FE4}" dt="2021-01-24T11:11:39.193" v="347" actId="1076"/>
          <ac:spMkLst>
            <pc:docMk/>
            <pc:sldMk cId="2332441479" sldId="274"/>
            <ac:spMk id="5" creationId="{16A4FCA6-9BD8-4E2C-8D3D-F934B4481AD7}"/>
          </ac:spMkLst>
        </pc:spChg>
      </pc:sldChg>
      <pc:sldChg chg="addSp delSp modSp new mod">
        <pc:chgData name="manuel lacal" userId="1b2568eb-c4f6-446f-9e04-761d0370910f" providerId="ADAL" clId="{723CAF77-E596-4B87-A304-B8E28C318FE4}" dt="2021-01-24T19:15:54.740" v="371" actId="255"/>
        <pc:sldMkLst>
          <pc:docMk/>
          <pc:sldMk cId="1181679400" sldId="277"/>
        </pc:sldMkLst>
        <pc:spChg chg="del">
          <ac:chgData name="manuel lacal" userId="1b2568eb-c4f6-446f-9e04-761d0370910f" providerId="ADAL" clId="{723CAF77-E596-4B87-A304-B8E28C318FE4}" dt="2021-01-24T11:08:22.747" v="305" actId="478"/>
          <ac:spMkLst>
            <pc:docMk/>
            <pc:sldMk cId="1181679400" sldId="277"/>
            <ac:spMk id="2" creationId="{88C3AF93-A946-4F8C-8992-7995B5762A1B}"/>
          </ac:spMkLst>
        </pc:spChg>
        <pc:spChg chg="del">
          <ac:chgData name="manuel lacal" userId="1b2568eb-c4f6-446f-9e04-761d0370910f" providerId="ADAL" clId="{723CAF77-E596-4B87-A304-B8E28C318FE4}" dt="2021-01-24T11:08:21.163" v="304" actId="478"/>
          <ac:spMkLst>
            <pc:docMk/>
            <pc:sldMk cId="1181679400" sldId="277"/>
            <ac:spMk id="3" creationId="{1E9E9862-7FB8-416D-95B6-D0180BD50D9E}"/>
          </ac:spMkLst>
        </pc:spChg>
        <pc:spChg chg="add mod">
          <ac:chgData name="manuel lacal" userId="1b2568eb-c4f6-446f-9e04-761d0370910f" providerId="ADAL" clId="{723CAF77-E596-4B87-A304-B8E28C318FE4}" dt="2021-01-24T19:15:54.740" v="371" actId="255"/>
          <ac:spMkLst>
            <pc:docMk/>
            <pc:sldMk cId="1181679400" sldId="277"/>
            <ac:spMk id="5" creationId="{CDD39D4E-C8FA-47D3-AE10-158C0455CF07}"/>
          </ac:spMkLst>
        </pc:spChg>
        <pc:spChg chg="add mod">
          <ac:chgData name="manuel lacal" userId="1b2568eb-c4f6-446f-9e04-761d0370910f" providerId="ADAL" clId="{723CAF77-E596-4B87-A304-B8E28C318FE4}" dt="2021-01-24T11:09:32.441" v="329" actId="1076"/>
          <ac:spMkLst>
            <pc:docMk/>
            <pc:sldMk cId="1181679400" sldId="277"/>
            <ac:spMk id="6" creationId="{CD85FE24-9B5A-465B-AF34-D1EC661C4E14}"/>
          </ac:spMkLst>
        </pc:spChg>
      </pc:sldChg>
      <pc:sldChg chg="addSp delSp modSp new mod">
        <pc:chgData name="manuel lacal" userId="1b2568eb-c4f6-446f-9e04-761d0370910f" providerId="ADAL" clId="{723CAF77-E596-4B87-A304-B8E28C318FE4}" dt="2021-01-24T11:12:30.980" v="369" actId="6549"/>
        <pc:sldMkLst>
          <pc:docMk/>
          <pc:sldMk cId="2676193450" sldId="278"/>
        </pc:sldMkLst>
        <pc:spChg chg="del">
          <ac:chgData name="manuel lacal" userId="1b2568eb-c4f6-446f-9e04-761d0370910f" providerId="ADAL" clId="{723CAF77-E596-4B87-A304-B8E28C318FE4}" dt="2021-01-24T11:12:18.755" v="350" actId="478"/>
          <ac:spMkLst>
            <pc:docMk/>
            <pc:sldMk cId="2676193450" sldId="278"/>
            <ac:spMk id="2" creationId="{A07BBBF5-544E-45F3-84FE-743D858F1FCA}"/>
          </ac:spMkLst>
        </pc:spChg>
        <pc:spChg chg="del">
          <ac:chgData name="manuel lacal" userId="1b2568eb-c4f6-446f-9e04-761d0370910f" providerId="ADAL" clId="{723CAF77-E596-4B87-A304-B8E28C318FE4}" dt="2021-01-24T11:12:17.581" v="349" actId="478"/>
          <ac:spMkLst>
            <pc:docMk/>
            <pc:sldMk cId="2676193450" sldId="278"/>
            <ac:spMk id="3" creationId="{FE3B9CC9-4EC7-4827-BE0E-9F8A7D07EEAD}"/>
          </ac:spMkLst>
        </pc:spChg>
        <pc:spChg chg="add mod">
          <ac:chgData name="manuel lacal" userId="1b2568eb-c4f6-446f-9e04-761d0370910f" providerId="ADAL" clId="{723CAF77-E596-4B87-A304-B8E28C318FE4}" dt="2021-01-24T11:12:30.980" v="369" actId="6549"/>
          <ac:spMkLst>
            <pc:docMk/>
            <pc:sldMk cId="2676193450" sldId="278"/>
            <ac:spMk id="4" creationId="{90110AE0-1972-408F-BDDB-32E4A75B4696}"/>
          </ac:spMkLst>
        </pc:spChg>
      </pc:sldChg>
      <pc:sldChg chg="addSp delSp modSp new mod">
        <pc:chgData name="manuel lacal" userId="1b2568eb-c4f6-446f-9e04-761d0370910f" providerId="ADAL" clId="{723CAF77-E596-4B87-A304-B8E28C318FE4}" dt="2021-01-24T19:28:39.079" v="517" actId="1076"/>
        <pc:sldMkLst>
          <pc:docMk/>
          <pc:sldMk cId="2684049833" sldId="279"/>
        </pc:sldMkLst>
        <pc:spChg chg="del">
          <ac:chgData name="manuel lacal" userId="1b2568eb-c4f6-446f-9e04-761d0370910f" providerId="ADAL" clId="{723CAF77-E596-4B87-A304-B8E28C318FE4}" dt="2021-01-24T19:28:31.150" v="513" actId="478"/>
          <ac:spMkLst>
            <pc:docMk/>
            <pc:sldMk cId="2684049833" sldId="279"/>
            <ac:spMk id="2" creationId="{B0972EDF-8E2B-47FA-A3EE-62EDA0E2F478}"/>
          </ac:spMkLst>
        </pc:spChg>
        <pc:spChg chg="del">
          <ac:chgData name="manuel lacal" userId="1b2568eb-c4f6-446f-9e04-761d0370910f" providerId="ADAL" clId="{723CAF77-E596-4B87-A304-B8E28C318FE4}" dt="2021-01-24T19:28:32.511" v="514" actId="478"/>
          <ac:spMkLst>
            <pc:docMk/>
            <pc:sldMk cId="2684049833" sldId="279"/>
            <ac:spMk id="3" creationId="{C17294EF-E093-4ACB-A6BB-19CC50563F76}"/>
          </ac:spMkLst>
        </pc:spChg>
        <pc:picChg chg="add mod">
          <ac:chgData name="manuel lacal" userId="1b2568eb-c4f6-446f-9e04-761d0370910f" providerId="ADAL" clId="{723CAF77-E596-4B87-A304-B8E28C318FE4}" dt="2021-01-24T19:28:39.079" v="517" actId="1076"/>
          <ac:picMkLst>
            <pc:docMk/>
            <pc:sldMk cId="2684049833" sldId="279"/>
            <ac:picMk id="4" creationId="{FCFB165A-5534-42B3-9983-BF0EA35BC37B}"/>
          </ac:picMkLst>
        </pc:picChg>
      </pc:sldChg>
    </pc:docChg>
  </pc:docChgLst>
  <pc:docChgLst>
    <pc:chgData name="manuel lacal" userId="1b2568eb-c4f6-446f-9e04-761d0370910f" providerId="ADAL" clId="{8F624EDA-E79B-4F83-A6EB-20925F63CA02}"/>
    <pc:docChg chg="undo custSel delSld modSld">
      <pc:chgData name="manuel lacal" userId="1b2568eb-c4f6-446f-9e04-761d0370910f" providerId="ADAL" clId="{8F624EDA-E79B-4F83-A6EB-20925F63CA02}" dt="2021-07-11T11:19:18.826" v="126"/>
      <pc:docMkLst>
        <pc:docMk/>
      </pc:docMkLst>
      <pc:sldChg chg="del">
        <pc:chgData name="manuel lacal" userId="1b2568eb-c4f6-446f-9e04-761d0370910f" providerId="ADAL" clId="{8F624EDA-E79B-4F83-A6EB-20925F63CA02}" dt="2021-07-11T11:05:34.403" v="19" actId="47"/>
        <pc:sldMkLst>
          <pc:docMk/>
          <pc:sldMk cId="2439014245" sldId="256"/>
        </pc:sldMkLst>
      </pc:sldChg>
      <pc:sldChg chg="addSp delSp modSp mod">
        <pc:chgData name="manuel lacal" userId="1b2568eb-c4f6-446f-9e04-761d0370910f" providerId="ADAL" clId="{8F624EDA-E79B-4F83-A6EB-20925F63CA02}" dt="2021-07-11T11:19:18.826" v="126"/>
        <pc:sldMkLst>
          <pc:docMk/>
          <pc:sldMk cId="1471442205" sldId="267"/>
        </pc:sldMkLst>
        <pc:spChg chg="mod">
          <ac:chgData name="manuel lacal" userId="1b2568eb-c4f6-446f-9e04-761d0370910f" providerId="ADAL" clId="{8F624EDA-E79B-4F83-A6EB-20925F63CA02}" dt="2021-07-11T11:18:19.940" v="111" actId="20577"/>
          <ac:spMkLst>
            <pc:docMk/>
            <pc:sldMk cId="1471442205" sldId="267"/>
            <ac:spMk id="8" creationId="{44B1E25F-1C0C-4647-B479-D55B46279B1A}"/>
          </ac:spMkLst>
        </pc:spChg>
        <pc:spChg chg="mod">
          <ac:chgData name="manuel lacal" userId="1b2568eb-c4f6-446f-9e04-761d0370910f" providerId="ADAL" clId="{8F624EDA-E79B-4F83-A6EB-20925F63CA02}" dt="2021-07-11T11:16:53.877" v="91" actId="20577"/>
          <ac:spMkLst>
            <pc:docMk/>
            <pc:sldMk cId="1471442205" sldId="267"/>
            <ac:spMk id="9" creationId="{D844FF5B-E188-4FC1-B334-F4F3146BCAF0}"/>
          </ac:spMkLst>
        </pc:spChg>
        <pc:spChg chg="mod">
          <ac:chgData name="manuel lacal" userId="1b2568eb-c4f6-446f-9e04-761d0370910f" providerId="ADAL" clId="{8F624EDA-E79B-4F83-A6EB-20925F63CA02}" dt="2021-07-11T11:14:03.939" v="67" actId="20577"/>
          <ac:spMkLst>
            <pc:docMk/>
            <pc:sldMk cId="1471442205" sldId="267"/>
            <ac:spMk id="23" creationId="{ACD5B7CC-9848-43C7-BD95-792E273BA5F5}"/>
          </ac:spMkLst>
        </pc:spChg>
        <pc:spChg chg="mod">
          <ac:chgData name="manuel lacal" userId="1b2568eb-c4f6-446f-9e04-761d0370910f" providerId="ADAL" clId="{8F624EDA-E79B-4F83-A6EB-20925F63CA02}" dt="2021-07-11T11:14:18.093" v="73" actId="20577"/>
          <ac:spMkLst>
            <pc:docMk/>
            <pc:sldMk cId="1471442205" sldId="267"/>
            <ac:spMk id="33" creationId="{F68D3430-1FE5-413D-9197-E0F8678D6A31}"/>
          </ac:spMkLst>
        </pc:spChg>
        <pc:spChg chg="mod">
          <ac:chgData name="manuel lacal" userId="1b2568eb-c4f6-446f-9e04-761d0370910f" providerId="ADAL" clId="{8F624EDA-E79B-4F83-A6EB-20925F63CA02}" dt="2021-07-11T11:18:50.915" v="119" actId="14100"/>
          <ac:spMkLst>
            <pc:docMk/>
            <pc:sldMk cId="1471442205" sldId="267"/>
            <ac:spMk id="37" creationId="{9D3489D9-6A26-4B74-8AFC-B1C9FF8425F4}"/>
          </ac:spMkLst>
        </pc:spChg>
        <pc:spChg chg="mod">
          <ac:chgData name="manuel lacal" userId="1b2568eb-c4f6-446f-9e04-761d0370910f" providerId="ADAL" clId="{8F624EDA-E79B-4F83-A6EB-20925F63CA02}" dt="2021-07-11T11:19:18.826" v="126"/>
          <ac:spMkLst>
            <pc:docMk/>
            <pc:sldMk cId="1471442205" sldId="267"/>
            <ac:spMk id="41" creationId="{F5F44726-CE42-4BD8-81E9-29EBC84A4A92}"/>
          </ac:spMkLst>
        </pc:spChg>
        <pc:spChg chg="mod">
          <ac:chgData name="manuel lacal" userId="1b2568eb-c4f6-446f-9e04-761d0370910f" providerId="ADAL" clId="{8F624EDA-E79B-4F83-A6EB-20925F63CA02}" dt="2021-07-11T11:14:24.175" v="75" actId="20577"/>
          <ac:spMkLst>
            <pc:docMk/>
            <pc:sldMk cId="1471442205" sldId="267"/>
            <ac:spMk id="42" creationId="{68F6DAB4-1647-4DAE-93EB-B161DB89E2CA}"/>
          </ac:spMkLst>
        </pc:spChg>
        <pc:spChg chg="add mod">
          <ac:chgData name="manuel lacal" userId="1b2568eb-c4f6-446f-9e04-761d0370910f" providerId="ADAL" clId="{8F624EDA-E79B-4F83-A6EB-20925F63CA02}" dt="2021-07-11T11:10:39.843" v="22" actId="1076"/>
          <ac:spMkLst>
            <pc:docMk/>
            <pc:sldMk cId="1471442205" sldId="267"/>
            <ac:spMk id="43" creationId="{946F8CFF-3C1F-4C1A-9B81-9F2C86B58F01}"/>
          </ac:spMkLst>
        </pc:spChg>
        <pc:spChg chg="add mod">
          <ac:chgData name="manuel lacal" userId="1b2568eb-c4f6-446f-9e04-761d0370910f" providerId="ADAL" clId="{8F624EDA-E79B-4F83-A6EB-20925F63CA02}" dt="2021-07-11T11:14:50.493" v="80" actId="1076"/>
          <ac:spMkLst>
            <pc:docMk/>
            <pc:sldMk cId="1471442205" sldId="267"/>
            <ac:spMk id="49" creationId="{29B4E31C-1456-4D59-98D8-FB04EFA705B0}"/>
          </ac:spMkLst>
        </pc:spChg>
        <pc:spChg chg="add mod">
          <ac:chgData name="manuel lacal" userId="1b2568eb-c4f6-446f-9e04-761d0370910f" providerId="ADAL" clId="{8F624EDA-E79B-4F83-A6EB-20925F63CA02}" dt="2021-07-11T11:15:12.034" v="82" actId="1076"/>
          <ac:spMkLst>
            <pc:docMk/>
            <pc:sldMk cId="1471442205" sldId="267"/>
            <ac:spMk id="51" creationId="{3874B05F-61B8-4FD7-AFFE-4C594468C68F}"/>
          </ac:spMkLst>
        </pc:spChg>
        <pc:spChg chg="add mod">
          <ac:chgData name="manuel lacal" userId="1b2568eb-c4f6-446f-9e04-761d0370910f" providerId="ADAL" clId="{8F624EDA-E79B-4F83-A6EB-20925F63CA02}" dt="2021-07-11T11:15:18.675" v="84" actId="20577"/>
          <ac:spMkLst>
            <pc:docMk/>
            <pc:sldMk cId="1471442205" sldId="267"/>
            <ac:spMk id="53" creationId="{FD69B3E7-9DDA-4070-AC64-A22F151E31E1}"/>
          </ac:spMkLst>
        </pc:spChg>
        <pc:grpChg chg="mod">
          <ac:chgData name="manuel lacal" userId="1b2568eb-c4f6-446f-9e04-761d0370910f" providerId="ADAL" clId="{8F624EDA-E79B-4F83-A6EB-20925F63CA02}" dt="2021-07-11T11:18:16.492" v="105" actId="1076"/>
          <ac:grpSpMkLst>
            <pc:docMk/>
            <pc:sldMk cId="1471442205" sldId="267"/>
            <ac:grpSpMk id="20" creationId="{68496926-F11F-4C79-8395-7553EFE1684F}"/>
          </ac:grpSpMkLst>
        </pc:grpChg>
        <pc:cxnChg chg="add mod">
          <ac:chgData name="manuel lacal" userId="1b2568eb-c4f6-446f-9e04-761d0370910f" providerId="ADAL" clId="{8F624EDA-E79B-4F83-A6EB-20925F63CA02}" dt="2021-07-11T11:11:28.559" v="29" actId="14100"/>
          <ac:cxnSpMkLst>
            <pc:docMk/>
            <pc:sldMk cId="1471442205" sldId="267"/>
            <ac:cxnSpMk id="45" creationId="{69CAC0A4-BA62-44F8-A2C4-B953E99776FB}"/>
          </ac:cxnSpMkLst>
        </pc:cxnChg>
        <pc:cxnChg chg="add mod">
          <ac:chgData name="manuel lacal" userId="1b2568eb-c4f6-446f-9e04-761d0370910f" providerId="ADAL" clId="{8F624EDA-E79B-4F83-A6EB-20925F63CA02}" dt="2021-07-11T11:15:49.340" v="90" actId="14100"/>
          <ac:cxnSpMkLst>
            <pc:docMk/>
            <pc:sldMk cId="1471442205" sldId="267"/>
            <ac:cxnSpMk id="55" creationId="{40C45058-99C9-4567-A87E-6C7FFEA03716}"/>
          </ac:cxnSpMkLst>
        </pc:cxnChg>
        <pc:cxnChg chg="add del mod">
          <ac:chgData name="manuel lacal" userId="1b2568eb-c4f6-446f-9e04-761d0370910f" providerId="ADAL" clId="{8F624EDA-E79B-4F83-A6EB-20925F63CA02}" dt="2021-07-11T11:19:00.126" v="122"/>
          <ac:cxnSpMkLst>
            <pc:docMk/>
            <pc:sldMk cId="1471442205" sldId="267"/>
            <ac:cxnSpMk id="59" creationId="{39FFDFFC-21BC-4B37-BFA3-E8F8104D20B0}"/>
          </ac:cxnSpMkLst>
        </pc:cxnChg>
      </pc:sldChg>
      <pc:sldChg chg="modSp mod">
        <pc:chgData name="manuel lacal" userId="1b2568eb-c4f6-446f-9e04-761d0370910f" providerId="ADAL" clId="{8F624EDA-E79B-4F83-A6EB-20925F63CA02}" dt="2021-07-11T11:05:21.651" v="18" actId="6549"/>
        <pc:sldMkLst>
          <pc:docMk/>
          <pc:sldMk cId="2676193450" sldId="278"/>
        </pc:sldMkLst>
        <pc:spChg chg="mod">
          <ac:chgData name="manuel lacal" userId="1b2568eb-c4f6-446f-9e04-761d0370910f" providerId="ADAL" clId="{8F624EDA-E79B-4F83-A6EB-20925F63CA02}" dt="2021-07-11T11:05:21.651" v="18" actId="6549"/>
          <ac:spMkLst>
            <pc:docMk/>
            <pc:sldMk cId="2676193450" sldId="278"/>
            <ac:spMk id="4" creationId="{90110AE0-1972-408F-BDDB-32E4A75B469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DD86B-280E-492B-9722-1DF380A32E87}" type="datetimeFigureOut">
              <a:rPr lang="it-IT" smtClean="0"/>
              <a:t>11/07/2021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78A01-BFE7-45A0-BFDC-DA2039AC478E}" type="slidenum">
              <a:rPr lang="it-IT" smtClean="0"/>
              <a:t>‹N›</a:t>
            </a:fld>
            <a:endParaRPr lang="it-IT"/>
          </a:p>
        </p:txBody>
      </p:sp>
    </p:spTree>
    <p:extLst>
      <p:ext uri="{BB962C8B-B14F-4D97-AF65-F5344CB8AC3E}">
        <p14:creationId xmlns:p14="http://schemas.microsoft.com/office/powerpoint/2010/main" val="79867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E66616-188E-4043-A760-446ACA15832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A984C83-68D3-42F8-9232-4E4F4B44A2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E7ABC46-C8A8-4786-8EF0-876FD9E3E7A6}"/>
              </a:ext>
            </a:extLst>
          </p:cNvPr>
          <p:cNvSpPr>
            <a:spLocks noGrp="1"/>
          </p:cNvSpPr>
          <p:nvPr>
            <p:ph type="dt" sz="half" idx="10"/>
          </p:nvPr>
        </p:nvSpPr>
        <p:spPr/>
        <p:txBody>
          <a:bodyPr/>
          <a:lstStyle/>
          <a:p>
            <a:fld id="{3B676595-BBE0-4589-A9EA-C2761D5383AB}" type="datetime1">
              <a:rPr lang="it-IT" smtClean="0"/>
              <a:t>11/07/2021</a:t>
            </a:fld>
            <a:endParaRPr lang="it-IT"/>
          </a:p>
        </p:txBody>
      </p:sp>
      <p:sp>
        <p:nvSpPr>
          <p:cNvPr id="5" name="Segnaposto piè di pagina 4">
            <a:extLst>
              <a:ext uri="{FF2B5EF4-FFF2-40B4-BE49-F238E27FC236}">
                <a16:creationId xmlns:a16="http://schemas.microsoft.com/office/drawing/2014/main" id="{8C78C1C5-E50D-4199-A0BA-469AD8DB2BD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D888F20-B408-4449-ADA4-8300B8CD0A29}"/>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56185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8864AF-16C4-4988-826E-3165F7DB978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E2D196F-E7E3-4222-AE14-8A8078030D6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6B6D3CB-B608-4D5E-86DA-526E2D886BD2}"/>
              </a:ext>
            </a:extLst>
          </p:cNvPr>
          <p:cNvSpPr>
            <a:spLocks noGrp="1"/>
          </p:cNvSpPr>
          <p:nvPr>
            <p:ph type="dt" sz="half" idx="10"/>
          </p:nvPr>
        </p:nvSpPr>
        <p:spPr/>
        <p:txBody>
          <a:bodyPr/>
          <a:lstStyle/>
          <a:p>
            <a:fld id="{1DD0ACE2-9285-491E-8C8F-CDE59C787584}" type="datetime1">
              <a:rPr lang="it-IT" smtClean="0"/>
              <a:t>11/07/2021</a:t>
            </a:fld>
            <a:endParaRPr lang="it-IT"/>
          </a:p>
        </p:txBody>
      </p:sp>
      <p:sp>
        <p:nvSpPr>
          <p:cNvPr id="5" name="Segnaposto piè di pagina 4">
            <a:extLst>
              <a:ext uri="{FF2B5EF4-FFF2-40B4-BE49-F238E27FC236}">
                <a16:creationId xmlns:a16="http://schemas.microsoft.com/office/drawing/2014/main" id="{ED491473-B76C-4830-9E5F-15924998E0D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4773125-3D85-4A9A-9108-803360F3FCB5}"/>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7922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DE981ED-BDAE-46D5-8183-0C88D0E61D6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B423EEF-5E50-4C69-96CF-B6D91C8E385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C4F8855-1999-4960-BA3E-AD1345388A1E}"/>
              </a:ext>
            </a:extLst>
          </p:cNvPr>
          <p:cNvSpPr>
            <a:spLocks noGrp="1"/>
          </p:cNvSpPr>
          <p:nvPr>
            <p:ph type="dt" sz="half" idx="10"/>
          </p:nvPr>
        </p:nvSpPr>
        <p:spPr/>
        <p:txBody>
          <a:bodyPr/>
          <a:lstStyle/>
          <a:p>
            <a:fld id="{F928EA33-2033-4815-B9FD-DA841E894F12}" type="datetime1">
              <a:rPr lang="it-IT" smtClean="0"/>
              <a:t>11/07/2021</a:t>
            </a:fld>
            <a:endParaRPr lang="it-IT"/>
          </a:p>
        </p:txBody>
      </p:sp>
      <p:sp>
        <p:nvSpPr>
          <p:cNvPr id="5" name="Segnaposto piè di pagina 4">
            <a:extLst>
              <a:ext uri="{FF2B5EF4-FFF2-40B4-BE49-F238E27FC236}">
                <a16:creationId xmlns:a16="http://schemas.microsoft.com/office/drawing/2014/main" id="{FB3DDB90-A5AA-41EF-8C3A-6496E089795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0C2FA89-123D-4429-BDD3-BA884B5D141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155928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A222F-238F-48B5-AA81-299FDC1F9CD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A8F79F8-2B45-4DD0-BAE4-F990B3F7367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44D9894-7A8C-4B67-9341-7057AED48E14}"/>
              </a:ext>
            </a:extLst>
          </p:cNvPr>
          <p:cNvSpPr>
            <a:spLocks noGrp="1"/>
          </p:cNvSpPr>
          <p:nvPr>
            <p:ph type="dt" sz="half" idx="10"/>
          </p:nvPr>
        </p:nvSpPr>
        <p:spPr/>
        <p:txBody>
          <a:bodyPr/>
          <a:lstStyle/>
          <a:p>
            <a:fld id="{B5C55A31-E74A-4430-B51B-B9E8EAF50D75}" type="datetime1">
              <a:rPr lang="it-IT" smtClean="0"/>
              <a:t>11/07/2021</a:t>
            </a:fld>
            <a:endParaRPr lang="it-IT"/>
          </a:p>
        </p:txBody>
      </p:sp>
      <p:sp>
        <p:nvSpPr>
          <p:cNvPr id="5" name="Segnaposto piè di pagina 4">
            <a:extLst>
              <a:ext uri="{FF2B5EF4-FFF2-40B4-BE49-F238E27FC236}">
                <a16:creationId xmlns:a16="http://schemas.microsoft.com/office/drawing/2014/main" id="{1C3DD9A7-15AD-4DC0-8CBA-BAD3F96DBDD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D3BD3FE-3074-450D-AAF2-18759D39D81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87052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696D07-0104-43EC-9FB4-804253EF289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05EE532-7A79-46CA-83D0-7611ED50CE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8B8698B-45EB-447E-931A-AEE89C150E81}"/>
              </a:ext>
            </a:extLst>
          </p:cNvPr>
          <p:cNvSpPr>
            <a:spLocks noGrp="1"/>
          </p:cNvSpPr>
          <p:nvPr>
            <p:ph type="dt" sz="half" idx="10"/>
          </p:nvPr>
        </p:nvSpPr>
        <p:spPr/>
        <p:txBody>
          <a:bodyPr/>
          <a:lstStyle/>
          <a:p>
            <a:fld id="{565A8F3C-65C2-42FA-A309-039D6ED50642}" type="datetime1">
              <a:rPr lang="it-IT" smtClean="0"/>
              <a:t>11/07/2021</a:t>
            </a:fld>
            <a:endParaRPr lang="it-IT"/>
          </a:p>
        </p:txBody>
      </p:sp>
      <p:sp>
        <p:nvSpPr>
          <p:cNvPr id="5" name="Segnaposto piè di pagina 4">
            <a:extLst>
              <a:ext uri="{FF2B5EF4-FFF2-40B4-BE49-F238E27FC236}">
                <a16:creationId xmlns:a16="http://schemas.microsoft.com/office/drawing/2014/main" id="{84E3F2F2-18CF-4532-A1C8-1747417BED1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A183239-DF2D-4AAD-B9A2-5967C44BE20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56021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EA4E77-102D-43E0-8A78-151CB264F81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F45B3E-C2FA-4851-8DB2-2A19FCE6D24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AB4B1E0-C718-465C-B7BF-600530361A8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84F1881-CDA5-46D9-9F23-51E6C6144547}"/>
              </a:ext>
            </a:extLst>
          </p:cNvPr>
          <p:cNvSpPr>
            <a:spLocks noGrp="1"/>
          </p:cNvSpPr>
          <p:nvPr>
            <p:ph type="dt" sz="half" idx="10"/>
          </p:nvPr>
        </p:nvSpPr>
        <p:spPr/>
        <p:txBody>
          <a:bodyPr/>
          <a:lstStyle/>
          <a:p>
            <a:fld id="{ED330C2E-FE49-4AD6-8A2C-FB416E5FD02C}" type="datetime1">
              <a:rPr lang="it-IT" smtClean="0"/>
              <a:t>11/07/2021</a:t>
            </a:fld>
            <a:endParaRPr lang="it-IT"/>
          </a:p>
        </p:txBody>
      </p:sp>
      <p:sp>
        <p:nvSpPr>
          <p:cNvPr id="6" name="Segnaposto piè di pagina 5">
            <a:extLst>
              <a:ext uri="{FF2B5EF4-FFF2-40B4-BE49-F238E27FC236}">
                <a16:creationId xmlns:a16="http://schemas.microsoft.com/office/drawing/2014/main" id="{E3BEDEE5-A7DA-4692-A3C2-68FC6FD97F9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78F8B5A-21D6-4156-B96F-4D0F5BF43B4E}"/>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864336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45FFA0-3161-4CEE-8B65-DA7C08F4DAC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D668B2F-12C7-4CE4-854C-6A1D377E8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F3E5D1A-EC7C-4306-8723-E47926565B4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7A2BA6E-8B5A-4B7C-8202-E6DBF0BA9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6BF8F33-F121-45E5-AB27-C0EE50CC974A}"/>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ECC1F013-2A20-4D0E-BA7D-D9258E146227}"/>
              </a:ext>
            </a:extLst>
          </p:cNvPr>
          <p:cNvSpPr>
            <a:spLocks noGrp="1"/>
          </p:cNvSpPr>
          <p:nvPr>
            <p:ph type="dt" sz="half" idx="10"/>
          </p:nvPr>
        </p:nvSpPr>
        <p:spPr/>
        <p:txBody>
          <a:bodyPr/>
          <a:lstStyle/>
          <a:p>
            <a:fld id="{586EF280-FE21-4B48-AC1B-55D693DDD99E}" type="datetime1">
              <a:rPr lang="it-IT" smtClean="0"/>
              <a:t>11/07/2021</a:t>
            </a:fld>
            <a:endParaRPr lang="it-IT"/>
          </a:p>
        </p:txBody>
      </p:sp>
      <p:sp>
        <p:nvSpPr>
          <p:cNvPr id="8" name="Segnaposto piè di pagina 7">
            <a:extLst>
              <a:ext uri="{FF2B5EF4-FFF2-40B4-BE49-F238E27FC236}">
                <a16:creationId xmlns:a16="http://schemas.microsoft.com/office/drawing/2014/main" id="{9B0D96A2-0FDD-4DE8-A358-204BA8E713C5}"/>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F33E429-12BD-4A79-A9D7-06D219F0192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80770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9B17B-AF1B-45C1-87BA-D83F2310BA9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7B67CA3A-AE85-4391-9876-16E38911270C}"/>
              </a:ext>
            </a:extLst>
          </p:cNvPr>
          <p:cNvSpPr>
            <a:spLocks noGrp="1"/>
          </p:cNvSpPr>
          <p:nvPr>
            <p:ph type="dt" sz="half" idx="10"/>
          </p:nvPr>
        </p:nvSpPr>
        <p:spPr/>
        <p:txBody>
          <a:bodyPr/>
          <a:lstStyle/>
          <a:p>
            <a:fld id="{AB737C1D-8AD7-418D-A58A-C13A4FD5E7FD}" type="datetime1">
              <a:rPr lang="it-IT" smtClean="0"/>
              <a:t>11/07/2021</a:t>
            </a:fld>
            <a:endParaRPr lang="it-IT"/>
          </a:p>
        </p:txBody>
      </p:sp>
      <p:sp>
        <p:nvSpPr>
          <p:cNvPr id="4" name="Segnaposto piè di pagina 3">
            <a:extLst>
              <a:ext uri="{FF2B5EF4-FFF2-40B4-BE49-F238E27FC236}">
                <a16:creationId xmlns:a16="http://schemas.microsoft.com/office/drawing/2014/main" id="{38639F76-01AB-4FD3-AACA-4B1B8CBBE94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10BE57BA-7BC2-4906-94D7-78B13B5F2094}"/>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742314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023815E-AABD-4AFE-92FB-363ADD0D53AE}"/>
              </a:ext>
            </a:extLst>
          </p:cNvPr>
          <p:cNvSpPr>
            <a:spLocks noGrp="1"/>
          </p:cNvSpPr>
          <p:nvPr>
            <p:ph type="dt" sz="half" idx="10"/>
          </p:nvPr>
        </p:nvSpPr>
        <p:spPr/>
        <p:txBody>
          <a:bodyPr/>
          <a:lstStyle/>
          <a:p>
            <a:fld id="{6E9E57E1-69E6-4600-B06A-65890D4CAB9E}" type="datetime1">
              <a:rPr lang="it-IT" smtClean="0"/>
              <a:t>11/07/2021</a:t>
            </a:fld>
            <a:endParaRPr lang="it-IT"/>
          </a:p>
        </p:txBody>
      </p:sp>
      <p:sp>
        <p:nvSpPr>
          <p:cNvPr id="3" name="Segnaposto piè di pagina 2">
            <a:extLst>
              <a:ext uri="{FF2B5EF4-FFF2-40B4-BE49-F238E27FC236}">
                <a16:creationId xmlns:a16="http://schemas.microsoft.com/office/drawing/2014/main" id="{931F1682-1757-4CB0-92CE-284C3BBE99E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DEAF517-DE18-44A8-8798-88160307947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408006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AC7C03-9860-48D7-BFF2-15F1252C257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4398FB8-64B5-4224-8E72-17982CD8A1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0E49BE9-870B-43A8-997B-3E4626771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D06004F-29E3-407B-BF84-4422B990E89D}"/>
              </a:ext>
            </a:extLst>
          </p:cNvPr>
          <p:cNvSpPr>
            <a:spLocks noGrp="1"/>
          </p:cNvSpPr>
          <p:nvPr>
            <p:ph type="dt" sz="half" idx="10"/>
          </p:nvPr>
        </p:nvSpPr>
        <p:spPr/>
        <p:txBody>
          <a:bodyPr/>
          <a:lstStyle/>
          <a:p>
            <a:fld id="{DC0312B0-8B9E-438D-9F76-948857386D9E}" type="datetime1">
              <a:rPr lang="it-IT" smtClean="0"/>
              <a:t>11/07/2021</a:t>
            </a:fld>
            <a:endParaRPr lang="it-IT"/>
          </a:p>
        </p:txBody>
      </p:sp>
      <p:sp>
        <p:nvSpPr>
          <p:cNvPr id="6" name="Segnaposto piè di pagina 5">
            <a:extLst>
              <a:ext uri="{FF2B5EF4-FFF2-40B4-BE49-F238E27FC236}">
                <a16:creationId xmlns:a16="http://schemas.microsoft.com/office/drawing/2014/main" id="{57CD56C6-D00F-4871-B00C-70215AE28EB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03E466C-B173-4241-98DB-E0B57F19738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91904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BDC793-3A9F-406C-9932-8F3E4501013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1E49C86-8EE3-4468-ABF6-82FB461121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3CADEA0-82AE-468F-BCA1-A720B7BC82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3F7383A-69AE-4C71-B4C4-A5ABEE88D731}"/>
              </a:ext>
            </a:extLst>
          </p:cNvPr>
          <p:cNvSpPr>
            <a:spLocks noGrp="1"/>
          </p:cNvSpPr>
          <p:nvPr>
            <p:ph type="dt" sz="half" idx="10"/>
          </p:nvPr>
        </p:nvSpPr>
        <p:spPr/>
        <p:txBody>
          <a:bodyPr/>
          <a:lstStyle/>
          <a:p>
            <a:fld id="{47D17DD8-37CB-4283-B345-1524A3679EB3}" type="datetime1">
              <a:rPr lang="it-IT" smtClean="0"/>
              <a:t>11/07/2021</a:t>
            </a:fld>
            <a:endParaRPr lang="it-IT"/>
          </a:p>
        </p:txBody>
      </p:sp>
      <p:sp>
        <p:nvSpPr>
          <p:cNvPr id="6" name="Segnaposto piè di pagina 5">
            <a:extLst>
              <a:ext uri="{FF2B5EF4-FFF2-40B4-BE49-F238E27FC236}">
                <a16:creationId xmlns:a16="http://schemas.microsoft.com/office/drawing/2014/main" id="{3746A5F9-DB6A-4C06-9134-D122E4B3D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B6E4BE1-3827-4F85-9BF0-7B378ECB9F8B}"/>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549962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9CD691D-5803-4919-B72A-5EA37B0712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BBD3563-CBD5-4907-AD9E-BB78BDDD39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D098221-CB70-4989-BC9B-F495FAFA6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F62F31-A1D9-4D4D-92B4-D1E9854CFEF2}" type="datetime1">
              <a:rPr lang="it-IT" smtClean="0"/>
              <a:t>11/07/2021</a:t>
            </a:fld>
            <a:endParaRPr lang="it-IT"/>
          </a:p>
        </p:txBody>
      </p:sp>
      <p:sp>
        <p:nvSpPr>
          <p:cNvPr id="5" name="Segnaposto piè di pagina 4">
            <a:extLst>
              <a:ext uri="{FF2B5EF4-FFF2-40B4-BE49-F238E27FC236}">
                <a16:creationId xmlns:a16="http://schemas.microsoft.com/office/drawing/2014/main" id="{07D72FAB-8D04-427B-94FA-402C0325A5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CFE1DFB-86A6-49B8-8C00-B21F868230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0D8E8-CC17-4C1D-B91E-CA9787725759}" type="slidenum">
              <a:rPr lang="it-IT" smtClean="0"/>
              <a:t>‹N›</a:t>
            </a:fld>
            <a:endParaRPr lang="it-IT"/>
          </a:p>
        </p:txBody>
      </p:sp>
    </p:spTree>
    <p:extLst>
      <p:ext uri="{BB962C8B-B14F-4D97-AF65-F5344CB8AC3E}">
        <p14:creationId xmlns:p14="http://schemas.microsoft.com/office/powerpoint/2010/main" val="2731874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image" Target="../media/image3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raw.githubusercontent.com/pcm-dpc/COVID-19/master/dati-andamento-nazionale/dpc-covid19-ita-andamento-nazionale.csv"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4.png"/><Relationship Id="rId3" Type="http://schemas.openxmlformats.org/officeDocument/2006/relationships/image" Target="../media/image230.png"/><Relationship Id="rId7" Type="http://schemas.openxmlformats.org/officeDocument/2006/relationships/image" Target="../media/image27.png"/><Relationship Id="rId12" Type="http://schemas.openxmlformats.org/officeDocument/2006/relationships/image" Target="../media/image33.png"/><Relationship Id="rId2" Type="http://schemas.openxmlformats.org/officeDocument/2006/relationships/image" Target="../media/image24.png"/><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5.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40.png"/><Relationship Id="rId9" Type="http://schemas.openxmlformats.org/officeDocument/2006/relationships/image" Target="../media/image30.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564B0-F31A-411E-B1D7-99834A82C356}"/>
              </a:ext>
            </a:extLst>
          </p:cNvPr>
          <p:cNvSpPr>
            <a:spLocks noGrp="1"/>
          </p:cNvSpPr>
          <p:nvPr>
            <p:ph type="ctrTitle"/>
          </p:nvPr>
        </p:nvSpPr>
        <p:spPr>
          <a:xfrm>
            <a:off x="2475730" y="1997894"/>
            <a:ext cx="7240539" cy="2067710"/>
          </a:xfrm>
        </p:spPr>
        <p:txBody>
          <a:bodyPr>
            <a:noAutofit/>
          </a:bodyPr>
          <a:lstStyle/>
          <a:p>
            <a:r>
              <a:rPr lang="en-US" sz="3200" b="1" i="0" u="none" strike="noStrike" baseline="0" dirty="0">
                <a:latin typeface="Times New Roman" panose="02020603050405020304" pitchFamily="18" charset="0"/>
                <a:cs typeface="Times New Roman" panose="02020603050405020304" pitchFamily="18" charset="0"/>
              </a:rPr>
              <a:t>Limits </a:t>
            </a:r>
            <a:r>
              <a:rPr lang="en-US" sz="3200" b="1" dirty="0">
                <a:latin typeface="Times New Roman" panose="02020603050405020304" pitchFamily="18" charset="0"/>
                <a:cs typeface="Times New Roman" panose="02020603050405020304" pitchFamily="18" charset="0"/>
              </a:rPr>
              <a:t>on forecasting </a:t>
            </a:r>
            <a:r>
              <a:rPr lang="en-US" sz="3200" b="1" i="0" u="none" strike="noStrike" baseline="0" dirty="0">
                <a:latin typeface="Times New Roman" panose="02020603050405020304" pitchFamily="18" charset="0"/>
                <a:cs typeface="Times New Roman" panose="02020603050405020304" pitchFamily="18" charset="0"/>
              </a:rPr>
              <a:t>the trend, peak and the end of an</a:t>
            </a:r>
            <a:br>
              <a:rPr lang="en-US" sz="3200" b="1" i="0" u="none" strike="noStrike" baseline="0" dirty="0">
                <a:latin typeface="Times New Roman" panose="02020603050405020304" pitchFamily="18" charset="0"/>
                <a:cs typeface="Times New Roman" panose="02020603050405020304" pitchFamily="18" charset="0"/>
              </a:rPr>
            </a:br>
            <a:r>
              <a:rPr lang="en-US" sz="3200" b="1" i="0" u="none" strike="noStrike" baseline="0" dirty="0">
                <a:latin typeface="Times New Roman" panose="02020603050405020304" pitchFamily="18" charset="0"/>
                <a:cs typeface="Times New Roman" panose="02020603050405020304" pitchFamily="18" charset="0"/>
              </a:rPr>
              <a:t>expanding epidemic while the</a:t>
            </a:r>
            <a:br>
              <a:rPr lang="en-US" sz="3200" b="1" i="0" u="none" strike="noStrike" baseline="0" dirty="0">
                <a:latin typeface="Times New Roman" panose="02020603050405020304" pitchFamily="18" charset="0"/>
                <a:cs typeface="Times New Roman" panose="02020603050405020304" pitchFamily="18" charset="0"/>
              </a:rPr>
            </a:br>
            <a:r>
              <a:rPr lang="it-IT" sz="3200" b="1" i="0" u="none" strike="noStrike" baseline="0" dirty="0" err="1">
                <a:latin typeface="Times New Roman" panose="02020603050405020304" pitchFamily="18" charset="0"/>
                <a:cs typeface="Times New Roman" panose="02020603050405020304" pitchFamily="18" charset="0"/>
              </a:rPr>
              <a:t>epidemic</a:t>
            </a:r>
            <a:r>
              <a:rPr lang="it-IT" sz="3200" b="1" i="0" u="none" strike="noStrike" baseline="0" dirty="0">
                <a:latin typeface="Times New Roman" panose="02020603050405020304" pitchFamily="18" charset="0"/>
                <a:cs typeface="Times New Roman" panose="02020603050405020304" pitchFamily="18" charset="0"/>
              </a:rPr>
              <a:t> </a:t>
            </a:r>
            <a:r>
              <a:rPr lang="it-IT" sz="3200" b="1" i="0" u="none" strike="noStrike" baseline="0" dirty="0" err="1">
                <a:latin typeface="Times New Roman" panose="02020603050405020304" pitchFamily="18" charset="0"/>
                <a:cs typeface="Times New Roman" panose="02020603050405020304" pitchFamily="18" charset="0"/>
              </a:rPr>
              <a:t>is</a:t>
            </a:r>
            <a:r>
              <a:rPr lang="it-IT" sz="3200" b="1" i="0" u="none" strike="noStrike" baseline="0" dirty="0">
                <a:latin typeface="Times New Roman" panose="02020603050405020304" pitchFamily="18" charset="0"/>
                <a:cs typeface="Times New Roman" panose="02020603050405020304" pitchFamily="18" charset="0"/>
              </a:rPr>
              <a:t> </a:t>
            </a:r>
            <a:r>
              <a:rPr lang="it-IT" sz="3200" b="1" i="0" u="none" strike="noStrike" baseline="0" dirty="0" err="1">
                <a:latin typeface="Times New Roman" panose="02020603050405020304" pitchFamily="18" charset="0"/>
                <a:cs typeface="Times New Roman" panose="02020603050405020304" pitchFamily="18" charset="0"/>
              </a:rPr>
              <a:t>still</a:t>
            </a:r>
            <a:r>
              <a:rPr lang="it-IT" sz="3200" b="1" i="0" u="none" strike="noStrike" baseline="0" dirty="0">
                <a:latin typeface="Times New Roman" panose="02020603050405020304" pitchFamily="18" charset="0"/>
                <a:cs typeface="Times New Roman" panose="02020603050405020304" pitchFamily="18" charset="0"/>
              </a:rPr>
              <a:t> </a:t>
            </a:r>
            <a:r>
              <a:rPr lang="it-IT" sz="3200" b="1" i="0" u="none" strike="noStrike" baseline="0" dirty="0" err="1">
                <a:latin typeface="Times New Roman" panose="02020603050405020304" pitchFamily="18" charset="0"/>
                <a:cs typeface="Times New Roman" panose="02020603050405020304" pitchFamily="18" charset="0"/>
              </a:rPr>
              <a:t>spreading</a:t>
            </a:r>
            <a:endParaRPr lang="it-IT" sz="3200" b="1" dirty="0">
              <a:latin typeface="Times New Roman" panose="02020603050405020304" pitchFamily="18" charset="0"/>
              <a:cs typeface="Times New Roman" panose="02020603050405020304" pitchFamily="18" charset="0"/>
            </a:endParaRPr>
          </a:p>
        </p:txBody>
      </p:sp>
      <p:pic>
        <p:nvPicPr>
          <p:cNvPr id="15" name="Immagine 751">
            <a:extLst>
              <a:ext uri="{FF2B5EF4-FFF2-40B4-BE49-F238E27FC236}">
                <a16:creationId xmlns:a16="http://schemas.microsoft.com/office/drawing/2014/main" id="{32F929C1-C552-4B1C-A964-05AA7026BF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078" y="647048"/>
            <a:ext cx="1027682" cy="1027682"/>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8A162673-7D51-4E97-A69A-EE59223F68F8}"/>
              </a:ext>
            </a:extLst>
          </p:cNvPr>
          <p:cNvSpPr txBox="1"/>
          <p:nvPr/>
        </p:nvSpPr>
        <p:spPr>
          <a:xfrm>
            <a:off x="1390919" y="4942766"/>
            <a:ext cx="2220685" cy="369332"/>
          </a:xfrm>
          <a:prstGeom prst="rect">
            <a:avLst/>
          </a:prstGeom>
          <a:noFill/>
        </p:spPr>
        <p:txBody>
          <a:bodyPr wrap="square" rtlCol="0">
            <a:spAutoFit/>
          </a:bodyPr>
          <a:lstStyle/>
          <a:p>
            <a:r>
              <a:rPr lang="it-IT" b="1">
                <a:latin typeface="Times New Roman" panose="02020603050405020304" pitchFamily="18" charset="0"/>
                <a:cs typeface="Times New Roman" panose="02020603050405020304" pitchFamily="18" charset="0"/>
              </a:rPr>
              <a:t>Manuel Lacal</a:t>
            </a:r>
          </a:p>
        </p:txBody>
      </p:sp>
      <p:sp>
        <p:nvSpPr>
          <p:cNvPr id="18" name="CasellaDiTesto 17">
            <a:extLst>
              <a:ext uri="{FF2B5EF4-FFF2-40B4-BE49-F238E27FC236}">
                <a16:creationId xmlns:a16="http://schemas.microsoft.com/office/drawing/2014/main" id="{D3B875D7-22B3-4D4E-A11C-846BD795F488}"/>
              </a:ext>
            </a:extLst>
          </p:cNvPr>
          <p:cNvSpPr txBox="1"/>
          <p:nvPr/>
        </p:nvSpPr>
        <p:spPr>
          <a:xfrm>
            <a:off x="8943805" y="4665767"/>
            <a:ext cx="2187615" cy="646331"/>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altLang="zh-CN" sz="1800" b="1" i="0" u="none" strike="noStrike" kern="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Anno Accademico 2019/2020</a:t>
            </a:r>
            <a:endParaRPr kumimoji="0" lang="it-IT"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7875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45FC47CC-69B3-4D89-8252-9F1D8F274D3C}"/>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a:t>
            </a:r>
          </a:p>
        </p:txBody>
      </p:sp>
      <p:pic>
        <p:nvPicPr>
          <p:cNvPr id="6" name="Immagine 5" descr="Immagine che contiene testo, via&#10;&#10;Descrizione generata automaticamente">
            <a:extLst>
              <a:ext uri="{FF2B5EF4-FFF2-40B4-BE49-F238E27FC236}">
                <a16:creationId xmlns:a16="http://schemas.microsoft.com/office/drawing/2014/main" id="{CA6F127C-E0D6-4C35-B865-A13C4B987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1876425"/>
            <a:ext cx="6210300" cy="3105150"/>
          </a:xfrm>
          <a:prstGeom prst="rect">
            <a:avLst/>
          </a:prstGeom>
        </p:spPr>
      </p:pic>
      <p:pic>
        <p:nvPicPr>
          <p:cNvPr id="7" name="Immagine 6">
            <a:extLst>
              <a:ext uri="{FF2B5EF4-FFF2-40B4-BE49-F238E27FC236}">
                <a16:creationId xmlns:a16="http://schemas.microsoft.com/office/drawing/2014/main" id="{3C4852FD-444D-404D-9A7A-1A01A480C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76425"/>
            <a:ext cx="6210299" cy="3105150"/>
          </a:xfrm>
          <a:prstGeom prst="rect">
            <a:avLst/>
          </a:prstGeom>
        </p:spPr>
      </p:pic>
    </p:spTree>
    <p:extLst>
      <p:ext uri="{BB962C8B-B14F-4D97-AF65-F5344CB8AC3E}">
        <p14:creationId xmlns:p14="http://schemas.microsoft.com/office/powerpoint/2010/main" val="592102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13AB578-6D0B-479B-A41C-919A5D4356B5}"/>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a:t>
            </a:r>
          </a:p>
        </p:txBody>
      </p:sp>
      <p:pic>
        <p:nvPicPr>
          <p:cNvPr id="8" name="Immagine 7" descr="Immagine che contiene testo&#10;&#10;Descrizione generata automaticamente">
            <a:extLst>
              <a:ext uri="{FF2B5EF4-FFF2-40B4-BE49-F238E27FC236}">
                <a16:creationId xmlns:a16="http://schemas.microsoft.com/office/drawing/2014/main" id="{6BE9C3AC-9989-494C-B77F-155B01ADF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302" y="895350"/>
            <a:ext cx="5600700" cy="5600700"/>
          </a:xfrm>
          <a:prstGeom prst="rect">
            <a:avLst/>
          </a:prstGeom>
        </p:spPr>
      </p:pic>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DB8A7245-BDD8-4F8F-85F5-A41A38AD0117}"/>
                  </a:ext>
                </a:extLst>
              </p:cNvPr>
              <p:cNvSpPr txBox="1"/>
              <p:nvPr/>
            </p:nvSpPr>
            <p:spPr>
              <a:xfrm>
                <a:off x="6638232" y="930946"/>
                <a:ext cx="4535903" cy="1384995"/>
              </a:xfrm>
              <a:prstGeom prst="rect">
                <a:avLst/>
              </a:prstGeom>
              <a:noFill/>
            </p:spPr>
            <p:txBody>
              <a:bodyPr wrap="square" rtlCol="0">
                <a:spAutoFit/>
              </a:bodyPr>
              <a:lstStyle/>
              <a:p>
                <a:pPr algn="l"/>
                <a14:m>
                  <m:oMath xmlns:m="http://schemas.openxmlformats.org/officeDocument/2006/math">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𝛽</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d>
                      <m:d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dPr>
                      <m:e>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225</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004</m:t>
                        </m:r>
                      </m:e>
                    </m:d>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a:p>
                <a14:m>
                  <m:oMath xmlns:m="http://schemas.openxmlformats.org/officeDocument/2006/math">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𝑟</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𝜇</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d>
                      <m:d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dPr>
                      <m:e>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032</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002</m:t>
                        </m:r>
                      </m:e>
                    </m:d>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a:p>
                <a14:m>
                  <m:oMath xmlns:m="http://schemas.openxmlformats.org/officeDocument/2006/math">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𝑞</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054</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005</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a:p>
                <a14:m>
                  <m:oMath xmlns:m="http://schemas.openxmlformats.org/officeDocument/2006/math">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𝑝</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d>
                      <m:d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dPr>
                      <m:e>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011</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009</m:t>
                        </m:r>
                      </m:e>
                    </m:d>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a:p>
                <a14:m>
                  <m:oMath xmlns:m="http://schemas.openxmlformats.org/officeDocument/2006/math">
                    <m:sSub>
                      <m:sSub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sSubPr>
                      <m:e>
                        <m:r>
                          <a:rPr lang="en-US" sz="1400" i="1" noProof="1" dirty="0">
                            <a:highlight>
                              <a:srgbClr val="FFFF00"/>
                            </a:highlight>
                            <a:latin typeface="Cambria Math" panose="02040503050406030204" pitchFamily="18" charset="0"/>
                            <a:cs typeface="Times New Roman" panose="02020603050405020304" pitchFamily="18" charset="0"/>
                          </a:rPr>
                          <m:t>𝜎</m:t>
                        </m:r>
                      </m:e>
                      <m:sub>
                        <m:r>
                          <a:rPr lang="it-IT" sz="1400" b="0" i="1" strike="noStrike" baseline="0" noProof="1" dirty="0" smtClean="0">
                            <a:highlight>
                              <a:srgbClr val="FFFF00"/>
                            </a:highlight>
                            <a:latin typeface="Cambria Math" panose="02040503050406030204" pitchFamily="18" charset="0"/>
                            <a:cs typeface="Times New Roman" panose="02020603050405020304" pitchFamily="18" charset="0"/>
                          </a:rPr>
                          <m:t>𝐼</m:t>
                        </m:r>
                      </m:sub>
                    </m:sSub>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d>
                      <m:d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dPr>
                      <m:e>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030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008</m:t>
                        </m:r>
                      </m:e>
                    </m:d>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a:p>
                <a14:m>
                  <m:oMath xmlns:m="http://schemas.openxmlformats.org/officeDocument/2006/math">
                    <m:sSub>
                      <m:sSubPr>
                        <m:ctrlPr>
                          <a:rPr lang="en-US" sz="1400" i="1" noProof="1" dirty="0">
                            <a:highlight>
                              <a:srgbClr val="FFFF00"/>
                            </a:highlight>
                            <a:latin typeface="Cambria Math" panose="02040503050406030204" pitchFamily="18" charset="0"/>
                            <a:cs typeface="Times New Roman" panose="02020603050405020304" pitchFamily="18" charset="0"/>
                          </a:rPr>
                        </m:ctrlPr>
                      </m:sSubPr>
                      <m:e>
                        <m:r>
                          <a:rPr lang="en-US" sz="1400" i="1" noProof="1" dirty="0">
                            <a:highlight>
                              <a:srgbClr val="FFFF00"/>
                            </a:highlight>
                            <a:latin typeface="Cambria Math" panose="02040503050406030204" pitchFamily="18" charset="0"/>
                            <a:cs typeface="Times New Roman" panose="02020603050405020304" pitchFamily="18" charset="0"/>
                          </a:rPr>
                          <m:t>𝜎</m:t>
                        </m:r>
                      </m:e>
                      <m:sub>
                        <m:r>
                          <a:rPr lang="it-IT" sz="1400" b="0" i="1" noProof="1" dirty="0" smtClean="0">
                            <a:highlight>
                              <a:srgbClr val="FFFF00"/>
                            </a:highlight>
                            <a:latin typeface="Cambria Math" panose="02040503050406030204" pitchFamily="18" charset="0"/>
                            <a:cs typeface="Times New Roman" panose="02020603050405020304" pitchFamily="18" charset="0"/>
                          </a:rPr>
                          <m:t>𝑋</m:t>
                        </m:r>
                      </m:sub>
                    </m:sSub>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d>
                      <m:d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dPr>
                      <m:e>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13</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04</m:t>
                        </m:r>
                      </m:e>
                    </m:d>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p:txBody>
          </p:sp>
        </mc:Choice>
        <mc:Fallback>
          <p:sp>
            <p:nvSpPr>
              <p:cNvPr id="9" name="CasellaDiTesto 8">
                <a:extLst>
                  <a:ext uri="{FF2B5EF4-FFF2-40B4-BE49-F238E27FC236}">
                    <a16:creationId xmlns:a16="http://schemas.microsoft.com/office/drawing/2014/main" id="{DB8A7245-BDD8-4F8F-85F5-A41A38AD0117}"/>
                  </a:ext>
                </a:extLst>
              </p:cNvPr>
              <p:cNvSpPr txBox="1">
                <a:spLocks noRot="1" noChangeAspect="1" noMove="1" noResize="1" noEditPoints="1" noAdjustHandles="1" noChangeArrowheads="1" noChangeShapeType="1" noTextEdit="1"/>
              </p:cNvSpPr>
              <p:nvPr/>
            </p:nvSpPr>
            <p:spPr>
              <a:xfrm>
                <a:off x="6638232" y="930946"/>
                <a:ext cx="4535903" cy="1384995"/>
              </a:xfrm>
              <a:prstGeom prst="rect">
                <a:avLst/>
              </a:prstGeom>
              <a:blipFill>
                <a:blip r:embed="rId3"/>
                <a:stretch>
                  <a:fillRect t="-881" b="-3524"/>
                </a:stretch>
              </a:blipFill>
            </p:spPr>
            <p:txBody>
              <a:bodyPr/>
              <a:lstStyle/>
              <a:p>
                <a:r>
                  <a:rPr lang="en-GB">
                    <a:noFill/>
                  </a:rPr>
                  <a:t> </a:t>
                </a:r>
              </a:p>
            </p:txBody>
          </p:sp>
        </mc:Fallback>
      </mc:AlternateContent>
    </p:spTree>
    <p:extLst>
      <p:ext uri="{BB962C8B-B14F-4D97-AF65-F5344CB8AC3E}">
        <p14:creationId xmlns:p14="http://schemas.microsoft.com/office/powerpoint/2010/main" val="1219918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702F891-F4DA-4183-B3FB-EFE90689051D}"/>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a:t>
            </a:r>
          </a:p>
        </p:txBody>
      </p:sp>
      <p:pic>
        <p:nvPicPr>
          <p:cNvPr id="6" name="Immagine 5">
            <a:extLst>
              <a:ext uri="{FF2B5EF4-FFF2-40B4-BE49-F238E27FC236}">
                <a16:creationId xmlns:a16="http://schemas.microsoft.com/office/drawing/2014/main" id="{91B4C740-5233-4E32-A315-DF8413C2C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6" y="1271586"/>
            <a:ext cx="9305925" cy="4652963"/>
          </a:xfrm>
          <a:prstGeom prst="rect">
            <a:avLst/>
          </a:prstGeom>
        </p:spPr>
      </p:pic>
      <p:sp>
        <p:nvSpPr>
          <p:cNvPr id="8" name="CasellaDiTesto 7">
            <a:extLst>
              <a:ext uri="{FF2B5EF4-FFF2-40B4-BE49-F238E27FC236}">
                <a16:creationId xmlns:a16="http://schemas.microsoft.com/office/drawing/2014/main" id="{34AF25D4-EB90-4837-A43F-559FC1D5A481}"/>
              </a:ext>
            </a:extLst>
          </p:cNvPr>
          <p:cNvSpPr txBox="1"/>
          <p:nvPr/>
        </p:nvSpPr>
        <p:spPr>
          <a:xfrm>
            <a:off x="4501427" y="838178"/>
            <a:ext cx="2952319" cy="307777"/>
          </a:xfrm>
          <a:prstGeom prst="rect">
            <a:avLst/>
          </a:prstGeom>
          <a:noFill/>
        </p:spPr>
        <p:txBody>
          <a:bodyPr wrap="square">
            <a:spAutoFit/>
          </a:bodyPr>
          <a:lstStyle/>
          <a:p>
            <a:r>
              <a:rPr lang="it-IT" sz="1400">
                <a:latin typeface="Times New Roman" panose="02020603050405020304" pitchFamily="18" charset="0"/>
                <a:cs typeface="Times New Roman" panose="02020603050405020304" pitchFamily="18" charset="0"/>
              </a:rPr>
              <a:t>10/11/2020</a:t>
            </a:r>
            <a:endParaRPr lang="en-GB"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3149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72AAAA88-1B05-4F87-B8BE-C9B93664B171}"/>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a:t>
            </a:r>
          </a:p>
        </p:txBody>
      </p:sp>
      <p:pic>
        <p:nvPicPr>
          <p:cNvPr id="6" name="Immagine 5">
            <a:extLst>
              <a:ext uri="{FF2B5EF4-FFF2-40B4-BE49-F238E27FC236}">
                <a16:creationId xmlns:a16="http://schemas.microsoft.com/office/drawing/2014/main" id="{7577FBA1-8C3B-4716-A910-6D9A2A076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 y="2045493"/>
            <a:ext cx="6267450" cy="3133725"/>
          </a:xfrm>
          <a:prstGeom prst="rect">
            <a:avLst/>
          </a:prstGeom>
        </p:spPr>
      </p:pic>
      <p:pic>
        <p:nvPicPr>
          <p:cNvPr id="8" name="Immagine 7">
            <a:extLst>
              <a:ext uri="{FF2B5EF4-FFF2-40B4-BE49-F238E27FC236}">
                <a16:creationId xmlns:a16="http://schemas.microsoft.com/office/drawing/2014/main" id="{55862341-9BA6-403D-9F15-D60958C8A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950" y="1988342"/>
            <a:ext cx="6496050" cy="3248025"/>
          </a:xfrm>
          <a:prstGeom prst="rect">
            <a:avLst/>
          </a:prstGeom>
        </p:spPr>
      </p:pic>
    </p:spTree>
    <p:extLst>
      <p:ext uri="{BB962C8B-B14F-4D97-AF65-F5344CB8AC3E}">
        <p14:creationId xmlns:p14="http://schemas.microsoft.com/office/powerpoint/2010/main" val="2357463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po 28">
            <a:extLst>
              <a:ext uri="{FF2B5EF4-FFF2-40B4-BE49-F238E27FC236}">
                <a16:creationId xmlns:a16="http://schemas.microsoft.com/office/drawing/2014/main" id="{0AA28F1C-04EA-428C-8C8E-E26D841E2C86}"/>
              </a:ext>
            </a:extLst>
          </p:cNvPr>
          <p:cNvGrpSpPr/>
          <p:nvPr/>
        </p:nvGrpSpPr>
        <p:grpSpPr>
          <a:xfrm>
            <a:off x="576656" y="1173693"/>
            <a:ext cx="11038688" cy="5258947"/>
            <a:chOff x="821962" y="1123359"/>
            <a:chExt cx="11038688" cy="5258947"/>
          </a:xfrm>
        </p:grpSpPr>
        <p:pic>
          <p:nvPicPr>
            <p:cNvPr id="3" name="Immagine 2" descr="Immagine che contiene luce&#10;&#10;Descrizione generata automaticamente">
              <a:extLst>
                <a:ext uri="{FF2B5EF4-FFF2-40B4-BE49-F238E27FC236}">
                  <a16:creationId xmlns:a16="http://schemas.microsoft.com/office/drawing/2014/main" id="{29ABFDFA-46DD-4713-9DA9-18499F319692}"/>
                </a:ext>
              </a:extLst>
            </p:cNvPr>
            <p:cNvPicPr>
              <a:picLocks noChangeAspect="1"/>
            </p:cNvPicPr>
            <p:nvPr/>
          </p:nvPicPr>
          <p:blipFill rotWithShape="1">
            <a:blip r:embed="rId2">
              <a:extLst>
                <a:ext uri="{28A0092B-C50C-407E-A947-70E740481C1C}">
                  <a14:useLocalDpi xmlns:a14="http://schemas.microsoft.com/office/drawing/2010/main" val="0"/>
                </a:ext>
              </a:extLst>
            </a:blip>
            <a:srcRect l="5171" t="12205" r="4289" b="1525"/>
            <a:stretch/>
          </p:blipFill>
          <p:spPr>
            <a:xfrm>
              <a:off x="821962" y="1123359"/>
              <a:ext cx="11038688" cy="5258947"/>
            </a:xfrm>
            <a:prstGeom prst="rect">
              <a:avLst/>
            </a:prstGeom>
          </p:spPr>
        </p:pic>
        <p:cxnSp>
          <p:nvCxnSpPr>
            <p:cNvPr id="16" name="Connettore 2 15">
              <a:extLst>
                <a:ext uri="{FF2B5EF4-FFF2-40B4-BE49-F238E27FC236}">
                  <a16:creationId xmlns:a16="http://schemas.microsoft.com/office/drawing/2014/main" id="{74531C90-E399-4925-B0B5-5FF5E8BF9E20}"/>
                </a:ext>
              </a:extLst>
            </p:cNvPr>
            <p:cNvCxnSpPr>
              <a:cxnSpLocks/>
            </p:cNvCxnSpPr>
            <p:nvPr/>
          </p:nvCxnSpPr>
          <p:spPr>
            <a:xfrm flipV="1">
              <a:off x="8528086" y="1825096"/>
              <a:ext cx="651432" cy="171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CasellaDiTesto 18">
              <a:extLst>
                <a:ext uri="{FF2B5EF4-FFF2-40B4-BE49-F238E27FC236}">
                  <a16:creationId xmlns:a16="http://schemas.microsoft.com/office/drawing/2014/main" id="{4C433CC9-0A3F-4069-B694-AB126A518119}"/>
                </a:ext>
              </a:extLst>
            </p:cNvPr>
            <p:cNvSpPr txBox="1"/>
            <p:nvPr/>
          </p:nvSpPr>
          <p:spPr>
            <a:xfrm rot="20717697">
              <a:off x="8261698" y="1488623"/>
              <a:ext cx="1033103" cy="382606"/>
            </a:xfrm>
            <a:prstGeom prst="rect">
              <a:avLst/>
            </a:prstGeom>
            <a:noFill/>
          </p:spPr>
          <p:txBody>
            <a:bodyPr wrap="square" rtlCol="0">
              <a:spAutoFit/>
            </a:bodyPr>
            <a:lstStyle/>
            <a:p>
              <a:pPr algn="ctr"/>
              <a:r>
                <a:rPr lang="it-IT" sz="1200" noProof="1">
                  <a:latin typeface="Times New Roman" panose="02020603050405020304" pitchFamily="18" charset="0"/>
                  <a:cs typeface="Times New Roman" panose="02020603050405020304" pitchFamily="18" charset="0"/>
                </a:rPr>
                <a:t>Exponential growth</a:t>
              </a:r>
            </a:p>
          </p:txBody>
        </p:sp>
        <p:cxnSp>
          <p:nvCxnSpPr>
            <p:cNvPr id="11" name="Connettore 2 10">
              <a:extLst>
                <a:ext uri="{FF2B5EF4-FFF2-40B4-BE49-F238E27FC236}">
                  <a16:creationId xmlns:a16="http://schemas.microsoft.com/office/drawing/2014/main" id="{7F280E5F-2941-4E8A-8725-91525C18CC82}"/>
                </a:ext>
              </a:extLst>
            </p:cNvPr>
            <p:cNvCxnSpPr>
              <a:cxnSpLocks/>
            </p:cNvCxnSpPr>
            <p:nvPr/>
          </p:nvCxnSpPr>
          <p:spPr>
            <a:xfrm>
              <a:off x="2641324" y="3980673"/>
              <a:ext cx="0" cy="6125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6109BCC7-75D6-45A6-95B8-40D2530508DE}"/>
                    </a:ext>
                  </a:extLst>
                </p:cNvPr>
                <p:cNvSpPr txBox="1"/>
                <p:nvPr/>
              </p:nvSpPr>
              <p:spPr>
                <a:xfrm>
                  <a:off x="2078218" y="3372104"/>
                  <a:ext cx="1126212" cy="649665"/>
                </a:xfrm>
                <a:prstGeom prst="rect">
                  <a:avLst/>
                </a:prstGeom>
                <a:noFill/>
              </p:spPr>
              <p:txBody>
                <a:bodyPr wrap="square" rtlCol="0">
                  <a:spAutoFit/>
                </a:bodyPr>
                <a:lstStyle/>
                <a:p>
                  <a:pPr algn="ctr"/>
                  <a:r>
                    <a:rPr lang="it-IT" sz="1200" noProof="1">
                      <a:latin typeface="Times New Roman" panose="02020603050405020304" pitchFamily="18" charset="0"/>
                      <a:cs typeface="Times New Roman" panose="02020603050405020304" pitchFamily="18" charset="0"/>
                    </a:rPr>
                    <a:t>Confinement begins</a:t>
                  </a:r>
                </a:p>
                <a:p>
                  <a:pPr algn="ctr"/>
                  <a14:m>
                    <m:oMathPara xmlns:m="http://schemas.openxmlformats.org/officeDocument/2006/math">
                      <m:oMathParaPr>
                        <m:jc m:val="centerGroup"/>
                      </m:oMathParaPr>
                      <m:oMath xmlns:m="http://schemas.openxmlformats.org/officeDocument/2006/math">
                        <m:sSup>
                          <m:sSupPr>
                            <m:ctrlPr>
                              <a:rPr lang="it-IT" sz="1200" i="1" noProof="1" smtClean="0">
                                <a:latin typeface="Cambria Math" panose="02040503050406030204" pitchFamily="18" charset="0"/>
                                <a:cs typeface="Times New Roman" panose="02020603050405020304" pitchFamily="18" charset="0"/>
                              </a:rPr>
                            </m:ctrlPr>
                          </m:sSupPr>
                          <m:e>
                            <m:r>
                              <a:rPr lang="it-IT" sz="1200" b="0" i="1" noProof="1" smtClean="0">
                                <a:latin typeface="Cambria Math" panose="02040503050406030204" pitchFamily="18" charset="0"/>
                                <a:cs typeface="Times New Roman" panose="02020603050405020304" pitchFamily="18" charset="0"/>
                              </a:rPr>
                              <m:t>(</m:t>
                            </m:r>
                            <m:r>
                              <a:rPr lang="it-IT" sz="1200" b="0" i="1" noProof="1" smtClean="0">
                                <a:latin typeface="Cambria Math" panose="02040503050406030204" pitchFamily="18" charset="0"/>
                                <a:cs typeface="Times New Roman" panose="02020603050405020304" pitchFamily="18" charset="0"/>
                              </a:rPr>
                              <m:t>9</m:t>
                            </m:r>
                          </m:e>
                          <m:sup>
                            <m:r>
                              <a:rPr lang="it-IT" sz="1200" b="0" i="1" noProof="1" smtClean="0">
                                <a:latin typeface="Cambria Math" panose="02040503050406030204" pitchFamily="18" charset="0"/>
                                <a:cs typeface="Times New Roman" panose="02020603050405020304" pitchFamily="18" charset="0"/>
                              </a:rPr>
                              <m:t>𝑡</m:t>
                            </m:r>
                            <m:r>
                              <a:rPr lang="it-IT" sz="1200" b="0" i="1" noProof="1" smtClean="0">
                                <a:latin typeface="Cambria Math" panose="02040503050406030204" pitchFamily="18" charset="0"/>
                                <a:cs typeface="Times New Roman" panose="02020603050405020304" pitchFamily="18" charset="0"/>
                              </a:rPr>
                              <m:t>h</m:t>
                            </m:r>
                          </m:sup>
                        </m:sSup>
                        <m:r>
                          <a:rPr lang="it-IT" sz="1200" b="0" i="1" noProof="1" smtClean="0">
                            <a:latin typeface="Cambria Math" panose="02040503050406030204" pitchFamily="18" charset="0"/>
                            <a:cs typeface="Times New Roman" panose="02020603050405020304" pitchFamily="18" charset="0"/>
                          </a:rPr>
                          <m:t>𝑀𝑎𝑟𝑐</m:t>
                        </m:r>
                        <m:r>
                          <a:rPr lang="it-IT" sz="1200" b="0" i="1" noProof="1" smtClean="0">
                            <a:latin typeface="Cambria Math" panose="02040503050406030204" pitchFamily="18" charset="0"/>
                            <a:cs typeface="Times New Roman" panose="02020603050405020304" pitchFamily="18" charset="0"/>
                          </a:rPr>
                          <m:t>h</m:t>
                        </m:r>
                        <m:r>
                          <a:rPr lang="it-IT" sz="1200" b="0" i="1" noProof="1" smtClean="0">
                            <a:latin typeface="Cambria Math" panose="02040503050406030204" pitchFamily="18" charset="0"/>
                            <a:cs typeface="Times New Roman" panose="02020603050405020304" pitchFamily="18" charset="0"/>
                          </a:rPr>
                          <m:t>)</m:t>
                        </m:r>
                      </m:oMath>
                    </m:oMathPara>
                  </a14:m>
                  <a:endParaRPr lang="it-IT" sz="1200" noProof="1">
                    <a:latin typeface="Times New Roman" panose="02020603050405020304" pitchFamily="18" charset="0"/>
                    <a:cs typeface="Times New Roman" panose="02020603050405020304" pitchFamily="18" charset="0"/>
                  </a:endParaRPr>
                </a:p>
              </p:txBody>
            </p:sp>
          </mc:Choice>
          <mc:Fallback xmlns="">
            <p:sp>
              <p:nvSpPr>
                <p:cNvPr id="14" name="CasellaDiTesto 13">
                  <a:extLst>
                    <a:ext uri="{FF2B5EF4-FFF2-40B4-BE49-F238E27FC236}">
                      <a16:creationId xmlns:a16="http://schemas.microsoft.com/office/drawing/2014/main" id="{6109BCC7-75D6-45A6-95B8-40D2530508DE}"/>
                    </a:ext>
                  </a:extLst>
                </p:cNvPr>
                <p:cNvSpPr txBox="1">
                  <a:spLocks noRot="1" noChangeAspect="1" noMove="1" noResize="1" noEditPoints="1" noAdjustHandles="1" noChangeArrowheads="1" noChangeShapeType="1" noTextEdit="1"/>
                </p:cNvSpPr>
                <p:nvPr/>
              </p:nvSpPr>
              <p:spPr>
                <a:xfrm>
                  <a:off x="2078218" y="3372104"/>
                  <a:ext cx="1126212" cy="649665"/>
                </a:xfrm>
                <a:prstGeom prst="rect">
                  <a:avLst/>
                </a:prstGeom>
                <a:blipFill>
                  <a:blip r:embed="rId3"/>
                  <a:stretch>
                    <a:fillRect b="-3738"/>
                  </a:stretch>
                </a:blipFill>
              </p:spPr>
              <p:txBody>
                <a:bodyPr/>
                <a:lstStyle/>
                <a:p>
                  <a:r>
                    <a:rPr lang="en-GB">
                      <a:noFill/>
                    </a:rPr>
                    <a:t> </a:t>
                  </a:r>
                </a:p>
              </p:txBody>
            </p:sp>
          </mc:Fallback>
        </mc:AlternateContent>
        <p:cxnSp>
          <p:nvCxnSpPr>
            <p:cNvPr id="21" name="Connettore 2 20">
              <a:extLst>
                <a:ext uri="{FF2B5EF4-FFF2-40B4-BE49-F238E27FC236}">
                  <a16:creationId xmlns:a16="http://schemas.microsoft.com/office/drawing/2014/main" id="{CFC3D0CB-B9EE-41D3-A7C6-ED3137308F71}"/>
                </a:ext>
              </a:extLst>
            </p:cNvPr>
            <p:cNvCxnSpPr>
              <a:cxnSpLocks/>
            </p:cNvCxnSpPr>
            <p:nvPr/>
          </p:nvCxnSpPr>
          <p:spPr>
            <a:xfrm flipV="1">
              <a:off x="8451516" y="2935537"/>
              <a:ext cx="72800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CasellaDiTesto 23">
              <a:extLst>
                <a:ext uri="{FF2B5EF4-FFF2-40B4-BE49-F238E27FC236}">
                  <a16:creationId xmlns:a16="http://schemas.microsoft.com/office/drawing/2014/main" id="{AAA8E1BA-C9D7-4F1C-A78B-46DCE2453807}"/>
                </a:ext>
              </a:extLst>
            </p:cNvPr>
            <p:cNvSpPr txBox="1"/>
            <p:nvPr/>
          </p:nvSpPr>
          <p:spPr>
            <a:xfrm>
              <a:off x="8298965" y="2946108"/>
              <a:ext cx="1033103" cy="382606"/>
            </a:xfrm>
            <a:prstGeom prst="rect">
              <a:avLst/>
            </a:prstGeom>
            <a:noFill/>
          </p:spPr>
          <p:txBody>
            <a:bodyPr wrap="square" rtlCol="0">
              <a:spAutoFit/>
            </a:bodyPr>
            <a:lstStyle/>
            <a:p>
              <a:pPr algn="ctr"/>
              <a:r>
                <a:rPr lang="it-IT" sz="1200" noProof="1">
                  <a:latin typeface="Times New Roman" panose="02020603050405020304" pitchFamily="18" charset="0"/>
                  <a:cs typeface="Times New Roman" panose="02020603050405020304" pitchFamily="18" charset="0"/>
                </a:rPr>
                <a:t>Controlled epidemic</a:t>
              </a:r>
            </a:p>
          </p:txBody>
        </p:sp>
        <p:sp>
          <p:nvSpPr>
            <p:cNvPr id="25" name="CasellaDiTesto 24">
              <a:extLst>
                <a:ext uri="{FF2B5EF4-FFF2-40B4-BE49-F238E27FC236}">
                  <a16:creationId xmlns:a16="http://schemas.microsoft.com/office/drawing/2014/main" id="{D01DA130-2F24-4765-9F48-9FF482FCD180}"/>
                </a:ext>
              </a:extLst>
            </p:cNvPr>
            <p:cNvSpPr txBox="1"/>
            <p:nvPr/>
          </p:nvSpPr>
          <p:spPr>
            <a:xfrm>
              <a:off x="9521504" y="2130311"/>
              <a:ext cx="1556729" cy="276999"/>
            </a:xfrm>
            <a:prstGeom prst="rect">
              <a:avLst/>
            </a:prstGeom>
            <a:noFill/>
          </p:spPr>
          <p:txBody>
            <a:bodyPr wrap="square" rtlCol="0">
              <a:spAutoFit/>
            </a:bodyPr>
            <a:lstStyle/>
            <a:p>
              <a:r>
                <a:rPr lang="en-GB" sz="1200" b="0" i="0" u="none" strike="noStrike" baseline="0">
                  <a:latin typeface="DejaVuSans"/>
                </a:rPr>
                <a:t>95% posterior density</a:t>
              </a:r>
              <a:endParaRPr lang="en-GB" sz="1200"/>
            </a:p>
          </p:txBody>
        </p:sp>
        <p:cxnSp>
          <p:nvCxnSpPr>
            <p:cNvPr id="4" name="Connettore 2 3">
              <a:extLst>
                <a:ext uri="{FF2B5EF4-FFF2-40B4-BE49-F238E27FC236}">
                  <a16:creationId xmlns:a16="http://schemas.microsoft.com/office/drawing/2014/main" id="{2B85D73A-3146-4F93-BB22-A4D23CEB69F5}"/>
                </a:ext>
              </a:extLst>
            </p:cNvPr>
            <p:cNvCxnSpPr>
              <a:cxnSpLocks/>
            </p:cNvCxnSpPr>
            <p:nvPr/>
          </p:nvCxnSpPr>
          <p:spPr>
            <a:xfrm flipH="1">
              <a:off x="1777380" y="5815100"/>
              <a:ext cx="9909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F9FB3FE1-B2E6-47A3-ACEE-2E56DA6EC917}"/>
                    </a:ext>
                  </a:extLst>
                </p:cNvPr>
                <p:cNvSpPr txBox="1"/>
                <p:nvPr/>
              </p:nvSpPr>
              <p:spPr>
                <a:xfrm>
                  <a:off x="2768367" y="5674933"/>
                  <a:ext cx="830388" cy="280333"/>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sSup>
                          <m:sSupPr>
                            <m:ctrlPr>
                              <a:rPr lang="it-IT" sz="1200" i="1" noProof="1" smtClean="0">
                                <a:latin typeface="Cambria Math" panose="02040503050406030204" pitchFamily="18" charset="0"/>
                                <a:cs typeface="Times New Roman" panose="02020603050405020304" pitchFamily="18" charset="0"/>
                              </a:rPr>
                            </m:ctrlPr>
                          </m:sSupPr>
                          <m:e>
                            <m:r>
                              <a:rPr lang="it-IT" sz="1200" b="0" i="1" noProof="1" smtClean="0">
                                <a:latin typeface="Cambria Math" panose="02040503050406030204" pitchFamily="18" charset="0"/>
                                <a:cs typeface="Times New Roman" panose="02020603050405020304" pitchFamily="18" charset="0"/>
                              </a:rPr>
                              <m:t>1</m:t>
                            </m:r>
                          </m:e>
                          <m:sup>
                            <m:r>
                              <a:rPr lang="it-IT" sz="1200" b="0" i="1" noProof="1" smtClean="0">
                                <a:latin typeface="Cambria Math" panose="02040503050406030204" pitchFamily="18" charset="0"/>
                                <a:cs typeface="Times New Roman" panose="02020603050405020304" pitchFamily="18" charset="0"/>
                              </a:rPr>
                              <m:t>𝑡</m:t>
                            </m:r>
                            <m:r>
                              <a:rPr lang="it-IT" sz="1200" b="0" i="1" noProof="1" smtClean="0">
                                <a:latin typeface="Cambria Math" panose="02040503050406030204" pitchFamily="18" charset="0"/>
                                <a:cs typeface="Times New Roman" panose="02020603050405020304" pitchFamily="18" charset="0"/>
                              </a:rPr>
                              <m:t>h</m:t>
                            </m:r>
                          </m:sup>
                        </m:sSup>
                        <m:r>
                          <a:rPr lang="it-IT" sz="1200" b="0" i="1" noProof="1" smtClean="0">
                            <a:latin typeface="Cambria Math" panose="02040503050406030204" pitchFamily="18" charset="0"/>
                            <a:cs typeface="Times New Roman" panose="02020603050405020304" pitchFamily="18" charset="0"/>
                          </a:rPr>
                          <m:t>𝑀𝑎𝑟𝑐</m:t>
                        </m:r>
                        <m:r>
                          <a:rPr lang="it-IT" sz="1200" b="0" i="1" noProof="1" smtClean="0">
                            <a:latin typeface="Cambria Math" panose="02040503050406030204" pitchFamily="18" charset="0"/>
                            <a:cs typeface="Times New Roman" panose="02020603050405020304" pitchFamily="18" charset="0"/>
                          </a:rPr>
                          <m:t>h</m:t>
                        </m:r>
                      </m:oMath>
                    </m:oMathPara>
                  </a14:m>
                  <a:endParaRPr lang="it-IT" sz="1200" noProof="1">
                    <a:latin typeface="Times New Roman" panose="02020603050405020304" pitchFamily="18" charset="0"/>
                    <a:cs typeface="Times New Roman" panose="02020603050405020304" pitchFamily="18" charset="0"/>
                  </a:endParaRPr>
                </a:p>
              </p:txBody>
            </p:sp>
          </mc:Choice>
          <mc:Fallback xmlns="">
            <p:sp>
              <p:nvSpPr>
                <p:cNvPr id="7" name="CasellaDiTesto 6">
                  <a:extLst>
                    <a:ext uri="{FF2B5EF4-FFF2-40B4-BE49-F238E27FC236}">
                      <a16:creationId xmlns:a16="http://schemas.microsoft.com/office/drawing/2014/main" id="{F9FB3FE1-B2E6-47A3-ACEE-2E56DA6EC917}"/>
                    </a:ext>
                  </a:extLst>
                </p:cNvPr>
                <p:cNvSpPr txBox="1">
                  <a:spLocks noRot="1" noChangeAspect="1" noMove="1" noResize="1" noEditPoints="1" noAdjustHandles="1" noChangeArrowheads="1" noChangeShapeType="1" noTextEdit="1"/>
                </p:cNvSpPr>
                <p:nvPr/>
              </p:nvSpPr>
              <p:spPr>
                <a:xfrm>
                  <a:off x="2768367" y="5674933"/>
                  <a:ext cx="830388" cy="280333"/>
                </a:xfrm>
                <a:prstGeom prst="rect">
                  <a:avLst/>
                </a:prstGeom>
                <a:blipFill>
                  <a:blip r:embed="rId4"/>
                  <a:stretch>
                    <a:fillRect/>
                  </a:stretch>
                </a:blipFill>
              </p:spPr>
              <p:txBody>
                <a:bodyPr/>
                <a:lstStyle/>
                <a:p>
                  <a:r>
                    <a:rPr lang="en-GB">
                      <a:noFill/>
                    </a:rPr>
                    <a:t> </a:t>
                  </a:r>
                </a:p>
              </p:txBody>
            </p:sp>
          </mc:Fallback>
        </mc:AlternateContent>
        <p:cxnSp>
          <p:nvCxnSpPr>
            <p:cNvPr id="10" name="Connettore 2 9">
              <a:extLst>
                <a:ext uri="{FF2B5EF4-FFF2-40B4-BE49-F238E27FC236}">
                  <a16:creationId xmlns:a16="http://schemas.microsoft.com/office/drawing/2014/main" id="{E4AB3C8F-579C-4045-AB66-234710261546}"/>
                </a:ext>
              </a:extLst>
            </p:cNvPr>
            <p:cNvCxnSpPr>
              <a:cxnSpLocks/>
            </p:cNvCxnSpPr>
            <p:nvPr/>
          </p:nvCxnSpPr>
          <p:spPr>
            <a:xfrm flipV="1">
              <a:off x="5412040" y="3233410"/>
              <a:ext cx="0" cy="776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A4D5C072-7A17-4270-9CB2-3FF5CB6F8A14}"/>
                    </a:ext>
                  </a:extLst>
                </p:cNvPr>
                <p:cNvSpPr txBox="1"/>
                <p:nvPr/>
              </p:nvSpPr>
              <p:spPr>
                <a:xfrm>
                  <a:off x="4957527" y="3980673"/>
                  <a:ext cx="909025" cy="280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it-IT" sz="1200" i="1" noProof="1" smtClean="0">
                                <a:latin typeface="Cambria Math" panose="02040503050406030204" pitchFamily="18" charset="0"/>
                                <a:cs typeface="Times New Roman" panose="02020603050405020304" pitchFamily="18" charset="0"/>
                              </a:rPr>
                            </m:ctrlPr>
                          </m:sSupPr>
                          <m:e>
                            <m:r>
                              <a:rPr lang="it-IT" sz="1200" b="0" i="1" noProof="1" smtClean="0">
                                <a:latin typeface="Cambria Math" panose="02040503050406030204" pitchFamily="18" charset="0"/>
                                <a:cs typeface="Times New Roman" panose="02020603050405020304" pitchFamily="18" charset="0"/>
                              </a:rPr>
                              <m:t>31</m:t>
                            </m:r>
                          </m:e>
                          <m:sup>
                            <m:r>
                              <a:rPr lang="it-IT" sz="1200" b="0" i="1" noProof="1" smtClean="0">
                                <a:latin typeface="Cambria Math" panose="02040503050406030204" pitchFamily="18" charset="0"/>
                                <a:cs typeface="Times New Roman" panose="02020603050405020304" pitchFamily="18" charset="0"/>
                              </a:rPr>
                              <m:t>𝑡</m:t>
                            </m:r>
                            <m:r>
                              <a:rPr lang="it-IT" sz="1200" b="0" i="1" noProof="1" smtClean="0">
                                <a:latin typeface="Cambria Math" panose="02040503050406030204" pitchFamily="18" charset="0"/>
                                <a:cs typeface="Times New Roman" panose="02020603050405020304" pitchFamily="18" charset="0"/>
                              </a:rPr>
                              <m:t>h</m:t>
                            </m:r>
                          </m:sup>
                        </m:sSup>
                        <m:r>
                          <a:rPr lang="it-IT" sz="1200" b="0" i="1" noProof="1" smtClean="0">
                            <a:latin typeface="Cambria Math" panose="02040503050406030204" pitchFamily="18" charset="0"/>
                            <a:cs typeface="Times New Roman" panose="02020603050405020304" pitchFamily="18" charset="0"/>
                          </a:rPr>
                          <m:t>𝑀𝑎𝑟𝑐</m:t>
                        </m:r>
                        <m:r>
                          <a:rPr lang="it-IT" sz="1200" b="0" i="1" noProof="1" smtClean="0">
                            <a:latin typeface="Cambria Math" panose="02040503050406030204" pitchFamily="18" charset="0"/>
                            <a:cs typeface="Times New Roman" panose="02020603050405020304" pitchFamily="18" charset="0"/>
                          </a:rPr>
                          <m:t>h</m:t>
                        </m:r>
                      </m:oMath>
                    </m:oMathPara>
                  </a14:m>
                  <a:endParaRPr lang="it-IT" sz="1200" noProof="1">
                    <a:latin typeface="Times New Roman" panose="02020603050405020304" pitchFamily="18" charset="0"/>
                    <a:cs typeface="Times New Roman" panose="02020603050405020304" pitchFamily="18" charset="0"/>
                  </a:endParaRPr>
                </a:p>
              </p:txBody>
            </p:sp>
          </mc:Choice>
          <mc:Fallback xmlns="">
            <p:sp>
              <p:nvSpPr>
                <p:cNvPr id="12" name="CasellaDiTesto 11">
                  <a:extLst>
                    <a:ext uri="{FF2B5EF4-FFF2-40B4-BE49-F238E27FC236}">
                      <a16:creationId xmlns:a16="http://schemas.microsoft.com/office/drawing/2014/main" id="{A4D5C072-7A17-4270-9CB2-3FF5CB6F8A14}"/>
                    </a:ext>
                  </a:extLst>
                </p:cNvPr>
                <p:cNvSpPr txBox="1">
                  <a:spLocks noRot="1" noChangeAspect="1" noMove="1" noResize="1" noEditPoints="1" noAdjustHandles="1" noChangeArrowheads="1" noChangeShapeType="1" noTextEdit="1"/>
                </p:cNvSpPr>
                <p:nvPr/>
              </p:nvSpPr>
              <p:spPr>
                <a:xfrm>
                  <a:off x="4957527" y="3980673"/>
                  <a:ext cx="909025" cy="280333"/>
                </a:xfrm>
                <a:prstGeom prst="rect">
                  <a:avLst/>
                </a:prstGeom>
                <a:blipFill>
                  <a:blip r:embed="rId5"/>
                  <a:stretch>
                    <a:fillRect/>
                  </a:stretch>
                </a:blipFill>
              </p:spPr>
              <p:txBody>
                <a:bodyPr/>
                <a:lstStyle/>
                <a:p>
                  <a:r>
                    <a:rPr lang="en-GB">
                      <a:noFill/>
                    </a:rPr>
                    <a:t> </a:t>
                  </a:r>
                </a:p>
              </p:txBody>
            </p:sp>
          </mc:Fallback>
        </mc:AlternateContent>
      </p:grpSp>
      <p:sp>
        <p:nvSpPr>
          <p:cNvPr id="31" name="CasellaDiTesto 30">
            <a:extLst>
              <a:ext uri="{FF2B5EF4-FFF2-40B4-BE49-F238E27FC236}">
                <a16:creationId xmlns:a16="http://schemas.microsoft.com/office/drawing/2014/main" id="{06054E0C-52E8-4B64-B4B5-A4193874B9B1}"/>
              </a:ext>
            </a:extLst>
          </p:cNvPr>
          <p:cNvSpPr txBox="1"/>
          <p:nvPr/>
        </p:nvSpPr>
        <p:spPr>
          <a:xfrm>
            <a:off x="822120" y="492284"/>
            <a:ext cx="7743040" cy="307777"/>
          </a:xfrm>
          <a:prstGeom prst="rect">
            <a:avLst/>
          </a:prstGeom>
          <a:noFill/>
        </p:spPr>
        <p:txBody>
          <a:bodyPr wrap="square" rtlCol="0">
            <a:spAutoFit/>
          </a:bodyPr>
          <a:lstStyle/>
          <a:p>
            <a:pPr marL="285750" indent="-285750">
              <a:buFont typeface="Arial" panose="020B0604020202020204" pitchFamily="34" charset="0"/>
              <a:buChar char="•"/>
            </a:pPr>
            <a:r>
              <a:rPr lang="en-US" sz="1400" noProof="1">
                <a:latin typeface="Times New Roman" panose="02020603050405020304" pitchFamily="18" charset="0"/>
                <a:cs typeface="Times New Roman" panose="02020603050405020304" pitchFamily="18" charset="0"/>
              </a:rPr>
              <a:t>The solid line represents the expression for I(t) using the median parameters for each posterior</a:t>
            </a:r>
          </a:p>
        </p:txBody>
      </p:sp>
    </p:spTree>
    <p:extLst>
      <p:ext uri="{BB962C8B-B14F-4D97-AF65-F5344CB8AC3E}">
        <p14:creationId xmlns:p14="http://schemas.microsoft.com/office/powerpoint/2010/main" val="4221034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428719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194085A-902B-4F3D-9645-F771D1C9F84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References</a:t>
            </a:r>
            <a:endParaRPr lang="en-US" sz="3200" b="1" noProof="1">
              <a:latin typeface="Times New Roman" panose="02020603050405020304" pitchFamily="18" charset="0"/>
              <a:cs typeface="Times New Roman" panose="02020603050405020304" pitchFamily="18" charset="0"/>
            </a:endParaRPr>
          </a:p>
        </p:txBody>
      </p:sp>
      <p:sp>
        <p:nvSpPr>
          <p:cNvPr id="8" name="CasellaDiTesto 7">
            <a:extLst>
              <a:ext uri="{FF2B5EF4-FFF2-40B4-BE49-F238E27FC236}">
                <a16:creationId xmlns:a16="http://schemas.microsoft.com/office/drawing/2014/main" id="{DAF3CA6B-7C3D-43F2-B05B-12E581BBA474}"/>
              </a:ext>
            </a:extLst>
          </p:cNvPr>
          <p:cNvSpPr txBox="1"/>
          <p:nvPr/>
        </p:nvSpPr>
        <p:spPr>
          <a:xfrm>
            <a:off x="585925" y="820984"/>
            <a:ext cx="3559945" cy="1323439"/>
          </a:xfrm>
          <a:prstGeom prst="rect">
            <a:avLst/>
          </a:prstGeom>
          <a:noFill/>
        </p:spPr>
        <p:txBody>
          <a:bodyPr wrap="square" rtlCol="0">
            <a:spAutoFit/>
          </a:bodyPr>
          <a:lstStyle/>
          <a:p>
            <a:r>
              <a:rPr lang="it-IT" sz="1600">
                <a:latin typeface="Times New Roman" panose="02020603050405020304" pitchFamily="18" charset="0"/>
                <a:cs typeface="Times New Roman" panose="02020603050405020304" pitchFamily="18" charset="0"/>
              </a:rPr>
              <a:t>Dataset </a:t>
            </a:r>
            <a:r>
              <a:rPr lang="it-IT" sz="1600" noProof="1">
                <a:latin typeface="Times New Roman" panose="02020603050405020304" pitchFamily="18" charset="0"/>
                <a:cs typeface="Times New Roman" panose="02020603050405020304" pitchFamily="18" charset="0"/>
              </a:rPr>
              <a:t>protezione civile at: </a:t>
            </a:r>
            <a:r>
              <a:rPr lang="it-IT" sz="1600">
                <a:latin typeface="Times New Roman" panose="02020603050405020304" pitchFamily="18" charset="0"/>
                <a:cs typeface="Times New Roman" panose="02020603050405020304" pitchFamily="18" charset="0"/>
                <a:hlinkClick r:id="rId2"/>
              </a:rPr>
              <a:t>https://raw.githubusercontent.com/pcm-dpc/COVID-19/master/dati-andamento-nazionale/dpc-covid19-ita-andamento-nazionale.csv </a:t>
            </a:r>
            <a:endParaRPr lang="en-GB" sz="160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6AF918B-5316-4591-82DD-DF1D2840A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158" y="776289"/>
            <a:ext cx="3912185" cy="136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19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GB" sz="3200" b="1" noProof="1">
                <a:latin typeface="Times New Roman" panose="02020603050405020304" pitchFamily="18" charset="0"/>
                <a:cs typeface="Times New Roman" panose="02020603050405020304" pitchFamily="18" charset="0"/>
              </a:rPr>
              <a:t>Obtaining analytical forms of full conditionals</a:t>
            </a:r>
            <a:endParaRPr lang="en-US" sz="3200" b="1" noProof="1">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CasellaDiTesto 3">
                <a:extLst>
                  <a:ext uri="{FF2B5EF4-FFF2-40B4-BE49-F238E27FC236}">
                    <a16:creationId xmlns:a16="http://schemas.microsoft.com/office/drawing/2014/main" id="{31524CF0-D393-4AB6-956C-970E79ECE78B}"/>
                  </a:ext>
                </a:extLst>
              </p:cNvPr>
              <p:cNvSpPr txBox="1"/>
              <p:nvPr/>
            </p:nvSpPr>
            <p:spPr>
              <a:xfrm>
                <a:off x="903302" y="1215335"/>
                <a:ext cx="11288698" cy="3046988"/>
              </a:xfrm>
              <a:prstGeom prst="rect">
                <a:avLst/>
              </a:prstGeom>
              <a:noFill/>
            </p:spPr>
            <p:txBody>
              <a:bodyPr wrap="square">
                <a:spAutoFit/>
              </a:bodyPr>
              <a:lstStyle/>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write the complete formula of the posterior probability;</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pick one parameter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ea typeface="Cambria Math" panose="02040503050406030204" pitchFamily="18" charset="0"/>
                    <a:cs typeface="Times New Roman" panose="02020603050405020304" pitchFamily="18" charset="0"/>
                  </a:rPr>
                  <a:t>from the formula of the posterior probability, drop all the factors that do not depend on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at this point, if the other parameters are fixed to their current values, a formula for the full conditional of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cs typeface="Times New Roman" panose="02020603050405020304" pitchFamily="18" charset="0"/>
                  </a:rPr>
                  <a:t> is obtained;</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use automatic simplification procedures to figure out if the conditional probability can be reduced to a known statistical distribution;</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repeat step 2-5 for all the parameters.</a:t>
                </a:r>
              </a:p>
            </p:txBody>
          </p:sp>
        </mc:Choice>
        <mc:Fallback>
          <p:sp>
            <p:nvSpPr>
              <p:cNvPr id="4" name="CasellaDiTesto 3">
                <a:extLst>
                  <a:ext uri="{FF2B5EF4-FFF2-40B4-BE49-F238E27FC236}">
                    <a16:creationId xmlns:a16="http://schemas.microsoft.com/office/drawing/2014/main" id="{31524CF0-D393-4AB6-956C-970E79ECE78B}"/>
                  </a:ext>
                </a:extLst>
              </p:cNvPr>
              <p:cNvSpPr txBox="1">
                <a:spLocks noRot="1" noChangeAspect="1" noMove="1" noResize="1" noEditPoints="1" noAdjustHandles="1" noChangeArrowheads="1" noChangeShapeType="1" noTextEdit="1"/>
              </p:cNvSpPr>
              <p:nvPr/>
            </p:nvSpPr>
            <p:spPr>
              <a:xfrm>
                <a:off x="903302" y="1215335"/>
                <a:ext cx="11288698" cy="3046988"/>
              </a:xfrm>
              <a:prstGeom prst="rect">
                <a:avLst/>
              </a:prstGeom>
              <a:blipFill>
                <a:blip r:embed="rId2"/>
                <a:stretch>
                  <a:fillRect l="-162" t="-600" b="-1600"/>
                </a:stretch>
              </a:blipFill>
            </p:spPr>
            <p:txBody>
              <a:bodyPr/>
              <a:lstStyle/>
              <a:p>
                <a:r>
                  <a:rPr lang="en-GB">
                    <a:noFill/>
                  </a:rPr>
                  <a:t> </a:t>
                </a:r>
              </a:p>
            </p:txBody>
          </p:sp>
        </mc:Fallback>
      </mc:AlternateContent>
    </p:spTree>
    <p:extLst>
      <p:ext uri="{BB962C8B-B14F-4D97-AF65-F5344CB8AC3E}">
        <p14:creationId xmlns:p14="http://schemas.microsoft.com/office/powerpoint/2010/main" val="3549954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asellaDiTesto 4">
                <a:extLst>
                  <a:ext uri="{FF2B5EF4-FFF2-40B4-BE49-F238E27FC236}">
                    <a16:creationId xmlns:a16="http://schemas.microsoft.com/office/drawing/2014/main" id="{CDD39D4E-C8FA-47D3-AE10-158C0455CF07}"/>
                  </a:ext>
                </a:extLst>
              </p:cNvPr>
              <p:cNvSpPr txBox="1"/>
              <p:nvPr/>
            </p:nvSpPr>
            <p:spPr>
              <a:xfrm>
                <a:off x="1339273" y="1029411"/>
                <a:ext cx="9153236" cy="1445717"/>
              </a:xfrm>
              <a:prstGeom prst="rect">
                <a:avLst/>
              </a:prstGeom>
              <a:noFill/>
            </p:spPr>
            <p:txBody>
              <a:bodyPr wrap="square">
                <a:spAutoFit/>
              </a:bodyPr>
              <a:lstStyle/>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The Gibbs sampler produces a Markov chain of samples, because at each step it estimates each variable using values of the other variables either at the previous time instant or at the current time instant. Indeed, for a set of variables </a:t>
                </a:r>
                <a14:m>
                  <m:oMath xmlns:m="http://schemas.openxmlformats.org/officeDocument/2006/math">
                    <m:d>
                      <m:dPr>
                        <m:begChr m:val="{"/>
                        <m:endChr m:val="}"/>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i="1">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 …,</m:t>
                        </m:r>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Sub>
                      </m:e>
                    </m:d>
                  </m:oMath>
                </a14:m>
                <a:r>
                  <a:rPr lang="en-GB" sz="1600" noProof="1">
                    <a:latin typeface="Times New Roman" panose="02020603050405020304" pitchFamily="18" charset="0"/>
                    <a:ea typeface="Cambria Math" panose="02040503050406030204" pitchFamily="18" charset="0"/>
                    <a:cs typeface="Times New Roman" panose="02020603050405020304" pitchFamily="18" charset="0"/>
                  </a:rPr>
                  <a:t> the Gibbs sampler builds the following transition probabilities distributions</a:t>
                </a:r>
              </a:p>
              <a:p>
                <a:pPr algn="just"/>
                <a14:m>
                  <m:oMathPara xmlns:m="http://schemas.openxmlformats.org/officeDocument/2006/math">
                    <m:oMathParaPr>
                      <m:jc m:val="centerGroup"/>
                    </m:oMathParaPr>
                    <m:oMath xmlns:m="http://schemas.openxmlformats.org/officeDocument/2006/math">
                      <m:sSub>
                        <m:sSub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sSubPr>
                        <m:e>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𝑡</m:t>
                          </m:r>
                        </m:sub>
                      </m:sSub>
                      <m:d>
                        <m:d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sub>
                            <m:sup>
                              <m:r>
                                <a:rPr lang="it-IT" sz="1600" i="1">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1</m:t>
                              </m:r>
                            </m:sub>
                            <m:sup>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acc>
                            <m:accPr>
                              <m:chr m:val="̅"/>
                              <m:ctrlPr>
                                <a:rPr lang="en-GB" sz="16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600" i="1">
                                  <a:latin typeface="Cambria Math" panose="02040503050406030204" pitchFamily="18" charset="0"/>
                                  <a:ea typeface="Cambria Math" panose="02040503050406030204" pitchFamily="18" charset="0"/>
                                  <a:cs typeface="Times New Roman" panose="02020603050405020304" pitchFamily="18" charset="0"/>
                                </a:rPr>
                                <m:t>𝑦</m:t>
                              </m:r>
                            </m:e>
                          </m:acc>
                        </m:e>
                      </m:d>
                    </m:oMath>
                  </m:oMathPara>
                </a14:m>
                <a:endParaRPr lang="en-GB" sz="1600" noProof="1">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which are transition probability distributions of a Markov chain.</a:t>
                </a:r>
              </a:p>
            </p:txBody>
          </p:sp>
        </mc:Choice>
        <mc:Fallback>
          <p:sp>
            <p:nvSpPr>
              <p:cNvPr id="5" name="CasellaDiTesto 4">
                <a:extLst>
                  <a:ext uri="{FF2B5EF4-FFF2-40B4-BE49-F238E27FC236}">
                    <a16:creationId xmlns:a16="http://schemas.microsoft.com/office/drawing/2014/main" id="{CDD39D4E-C8FA-47D3-AE10-158C0455CF07}"/>
                  </a:ext>
                </a:extLst>
              </p:cNvPr>
              <p:cNvSpPr txBox="1">
                <a:spLocks noRot="1" noChangeAspect="1" noMove="1" noResize="1" noEditPoints="1" noAdjustHandles="1" noChangeArrowheads="1" noChangeShapeType="1" noTextEdit="1"/>
              </p:cNvSpPr>
              <p:nvPr/>
            </p:nvSpPr>
            <p:spPr>
              <a:xfrm>
                <a:off x="1339273" y="1029411"/>
                <a:ext cx="9153236" cy="1445717"/>
              </a:xfrm>
              <a:prstGeom prst="rect">
                <a:avLst/>
              </a:prstGeom>
              <a:blipFill>
                <a:blip r:embed="rId2"/>
                <a:stretch>
                  <a:fillRect l="-400" t="-1266" r="-933" b="-4641"/>
                </a:stretch>
              </a:blipFill>
            </p:spPr>
            <p:txBody>
              <a:bodyPr/>
              <a:lstStyle/>
              <a:p>
                <a:r>
                  <a:rPr lang="en-GB">
                    <a:noFill/>
                  </a:rPr>
                  <a:t> </a:t>
                </a:r>
              </a:p>
            </p:txBody>
          </p:sp>
        </mc:Fallback>
      </mc:AlternateContent>
      <p:sp>
        <p:nvSpPr>
          <p:cNvPr id="6" name="Titolo 1">
            <a:extLst>
              <a:ext uri="{FF2B5EF4-FFF2-40B4-BE49-F238E27FC236}">
                <a16:creationId xmlns:a16="http://schemas.microsoft.com/office/drawing/2014/main" id="{CD85FE24-9B5A-465B-AF34-D1EC661C4E14}"/>
              </a:ext>
            </a:extLst>
          </p:cNvPr>
          <p:cNvSpPr>
            <a:spLocks noGrp="1"/>
          </p:cNvSpPr>
          <p:nvPr>
            <p:ph type="title"/>
          </p:nvPr>
        </p:nvSpPr>
        <p:spPr>
          <a:xfrm>
            <a:off x="838200" y="0"/>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sampling correctness</a:t>
            </a:r>
          </a:p>
        </p:txBody>
      </p:sp>
    </p:spTree>
    <p:extLst>
      <p:ext uri="{BB962C8B-B14F-4D97-AF65-F5344CB8AC3E}">
        <p14:creationId xmlns:p14="http://schemas.microsoft.com/office/powerpoint/2010/main" val="987101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0110AE0-1972-408F-BDDB-32E4A75B4696}"/>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2676193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7AF841-2DA3-455C-9725-861151BA680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SCIR: SIR model with confinement</a:t>
            </a:r>
            <a:endParaRPr lang="en-US" sz="3200" b="1" noProof="1">
              <a:latin typeface="Times New Roman" panose="02020603050405020304" pitchFamily="18" charset="0"/>
              <a:cs typeface="Times New Roman" panose="02020603050405020304" pitchFamily="18" charset="0"/>
            </a:endParaRPr>
          </a:p>
        </p:txBody>
      </p:sp>
      <p:pic>
        <p:nvPicPr>
          <p:cNvPr id="7" name="Immagine 6">
            <a:extLst>
              <a:ext uri="{FF2B5EF4-FFF2-40B4-BE49-F238E27FC236}">
                <a16:creationId xmlns:a16="http://schemas.microsoft.com/office/drawing/2014/main" id="{B0783412-4C30-49C8-A626-D2CE9FBD21B6}"/>
              </a:ext>
            </a:extLst>
          </p:cNvPr>
          <p:cNvPicPr>
            <a:picLocks noChangeAspect="1"/>
          </p:cNvPicPr>
          <p:nvPr/>
        </p:nvPicPr>
        <p:blipFill>
          <a:blip r:embed="rId2"/>
          <a:stretch>
            <a:fillRect/>
          </a:stretch>
        </p:blipFill>
        <p:spPr>
          <a:xfrm>
            <a:off x="6096000" y="1239462"/>
            <a:ext cx="4773582" cy="3017782"/>
          </a:xfrm>
          <a:prstGeom prst="rect">
            <a:avLst/>
          </a:prstGeom>
        </p:spPr>
      </p:pic>
      <p:sp>
        <p:nvSpPr>
          <p:cNvPr id="30" name="CasellaDiTesto 29">
            <a:extLst>
              <a:ext uri="{FF2B5EF4-FFF2-40B4-BE49-F238E27FC236}">
                <a16:creationId xmlns:a16="http://schemas.microsoft.com/office/drawing/2014/main" id="{F97F0C50-4E89-46DA-AE42-DC1FB7EB0B2E}"/>
              </a:ext>
            </a:extLst>
          </p:cNvPr>
          <p:cNvSpPr txBox="1"/>
          <p:nvPr/>
        </p:nvSpPr>
        <p:spPr>
          <a:xfrm>
            <a:off x="903302" y="1239462"/>
            <a:ext cx="4512703" cy="4093428"/>
          </a:xfrm>
          <a:prstGeom prst="rect">
            <a:avLst/>
          </a:prstGeom>
          <a:noFill/>
        </p:spPr>
        <p:txBody>
          <a:bodyPr wrap="square" rtlCol="0">
            <a:spAutoFit/>
          </a:bodyPr>
          <a:lstStyle/>
          <a:p>
            <a:r>
              <a:rPr lang="en-US" b="1" i="0" noProof="1">
                <a:solidFill>
                  <a:srgbClr val="202122"/>
                </a:solidFill>
                <a:effectLst/>
                <a:latin typeface="Times New Roman" panose="02020603050405020304" pitchFamily="18" charset="0"/>
                <a:cs typeface="Times New Roman" panose="02020603050405020304" pitchFamily="18" charset="0"/>
              </a:rPr>
              <a:t>Compartments</a:t>
            </a:r>
            <a:r>
              <a:rPr lang="en-US" b="0" i="0" noProof="1">
                <a:solidFill>
                  <a:srgbClr val="202122"/>
                </a:solidFill>
                <a:effectLst/>
                <a:latin typeface="Times New Roman" panose="02020603050405020304" pitchFamily="18" charset="0"/>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 susceptible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 individuals sent to confinement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 infected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D: deaceased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Parameters</a:t>
            </a:r>
            <a:r>
              <a:rPr kumimoji="0" lang="en-US" sz="18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N: total population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β: trasmission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µ: rate of death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recovery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 individuals that leave the confinement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measures (job, defection)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q: specific measures restricting mobilty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and contacts</a:t>
            </a:r>
          </a:p>
        </p:txBody>
      </p:sp>
      <p:sp>
        <p:nvSpPr>
          <p:cNvPr id="60" name="CasellaDiTesto 59">
            <a:extLst>
              <a:ext uri="{FF2B5EF4-FFF2-40B4-BE49-F238E27FC236}">
                <a16:creationId xmlns:a16="http://schemas.microsoft.com/office/drawing/2014/main" id="{CCF051C4-565E-48CF-98C0-5E7D64AE4320}"/>
              </a:ext>
            </a:extLst>
          </p:cNvPr>
          <p:cNvSpPr txBox="1"/>
          <p:nvPr/>
        </p:nvSpPr>
        <p:spPr>
          <a:xfrm>
            <a:off x="6096000" y="4428029"/>
            <a:ext cx="3435659" cy="584775"/>
          </a:xfrm>
          <a:prstGeom prst="rect">
            <a:avLst/>
          </a:prstGeom>
          <a:noFill/>
        </p:spPr>
        <p:txBody>
          <a:bodyPr wrap="square" rtlCol="0">
            <a:spAutoFit/>
          </a:bodyPr>
          <a:lstStyle/>
          <a:p>
            <a:r>
              <a:rPr lang="en-US" sz="1600" noProof="1">
                <a:latin typeface="Times New Roman" panose="02020603050405020304" pitchFamily="18" charset="0"/>
                <a:cs typeface="Times New Roman" panose="02020603050405020304" pitchFamily="18" charset="0"/>
              </a:rPr>
              <a:t>Diagram of the epidemic model with equations ruling the dynamics</a:t>
            </a:r>
          </a:p>
        </p:txBody>
      </p:sp>
    </p:spTree>
    <p:extLst>
      <p:ext uri="{BB962C8B-B14F-4D97-AF65-F5344CB8AC3E}">
        <p14:creationId xmlns:p14="http://schemas.microsoft.com/office/powerpoint/2010/main" val="1915527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A8FBB826-B8A5-457C-8930-0C87D16502CB}"/>
              </a:ext>
            </a:extLst>
          </p:cNvPr>
          <p:cNvSpPr txBox="1"/>
          <p:nvPr/>
        </p:nvSpPr>
        <p:spPr>
          <a:xfrm>
            <a:off x="639192" y="701336"/>
            <a:ext cx="3950563"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For sufficiently large population, the number of infected individuals at the </a:t>
            </a:r>
            <a:r>
              <a:rPr lang="en-US" sz="1400" b="1" i="1" dirty="0">
                <a:latin typeface="Times New Roman" panose="02020603050405020304" pitchFamily="18" charset="0"/>
                <a:cs typeface="Times New Roman" panose="02020603050405020304" pitchFamily="18" charset="0"/>
              </a:rPr>
              <a:t>initial stages</a:t>
            </a:r>
            <a:r>
              <a:rPr lang="en-US" sz="1400" dirty="0">
                <a:latin typeface="Times New Roman" panose="02020603050405020304" pitchFamily="18" charset="0"/>
                <a:cs typeface="Times New Roman" panose="02020603050405020304" pitchFamily="18" charset="0"/>
              </a:rPr>
              <a:t> of</a:t>
            </a:r>
          </a:p>
          <a:p>
            <a:r>
              <a:rPr lang="en-US" sz="1400" dirty="0">
                <a:latin typeface="Times New Roman" panose="02020603050405020304" pitchFamily="18" charset="0"/>
                <a:cs typeface="Times New Roman" panose="02020603050405020304" pitchFamily="18" charset="0"/>
              </a:rPr>
              <a:t>the infection is well below the population size</a:t>
            </a:r>
            <a:endParaRPr lang="it-IT"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1CD9DF7D-4F74-4AEF-AFBB-FF866A852D0E}"/>
                  </a:ext>
                </a:extLst>
              </p:cNvPr>
              <p:cNvSpPr txBox="1"/>
              <p:nvPr/>
            </p:nvSpPr>
            <p:spPr>
              <a:xfrm>
                <a:off x="5991960" y="823447"/>
                <a:ext cx="1384916" cy="5686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it-IT" sz="1600" b="0" i="1" smtClean="0">
                              <a:latin typeface="Cambria Math" panose="02040503050406030204" pitchFamily="18" charset="0"/>
                            </a:rPr>
                          </m:ctrlPr>
                        </m:fPr>
                        <m:num>
                          <m:r>
                            <a:rPr lang="it-IT" sz="1600" i="1">
                              <a:latin typeface="Cambria Math" panose="02040503050406030204" pitchFamily="18" charset="0"/>
                            </a:rPr>
                            <m:t>𝐼</m:t>
                          </m:r>
                          <m:d>
                            <m:dPr>
                              <m:ctrlPr>
                                <a:rPr lang="it-IT" sz="1600" i="1">
                                  <a:latin typeface="Cambria Math" panose="02040503050406030204" pitchFamily="18" charset="0"/>
                                </a:rPr>
                              </m:ctrlPr>
                            </m:dPr>
                            <m:e>
                              <m:r>
                                <a:rPr lang="it-IT" sz="1600" i="1">
                                  <a:latin typeface="Cambria Math" panose="02040503050406030204" pitchFamily="18" charset="0"/>
                                </a:rPr>
                                <m:t>𝑡</m:t>
                              </m:r>
                            </m:e>
                          </m:d>
                        </m:num>
                        <m:den>
                          <m:r>
                            <a:rPr lang="it-IT" sz="1600" b="0" i="1" smtClean="0">
                              <a:latin typeface="Cambria Math" panose="02040503050406030204" pitchFamily="18" charset="0"/>
                            </a:rPr>
                            <m:t>𝑁</m:t>
                          </m:r>
                        </m:den>
                      </m:f>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oMath>
                  </m:oMathPara>
                </a14:m>
                <a:endParaRPr lang="it-IT" sz="1600" dirty="0"/>
              </a:p>
            </p:txBody>
          </p:sp>
        </mc:Choice>
        <mc:Fallback xmlns="">
          <p:sp>
            <p:nvSpPr>
              <p:cNvPr id="7" name="CasellaDiTesto 6">
                <a:extLst>
                  <a:ext uri="{FF2B5EF4-FFF2-40B4-BE49-F238E27FC236}">
                    <a16:creationId xmlns:a16="http://schemas.microsoft.com/office/drawing/2014/main" id="{1CD9DF7D-4F74-4AEF-AFBB-FF866A852D0E}"/>
                  </a:ext>
                </a:extLst>
              </p:cNvPr>
              <p:cNvSpPr txBox="1">
                <a:spLocks noRot="1" noChangeAspect="1" noMove="1" noResize="1" noEditPoints="1" noAdjustHandles="1" noChangeArrowheads="1" noChangeShapeType="1" noTextEdit="1"/>
              </p:cNvSpPr>
              <p:nvPr/>
            </p:nvSpPr>
            <p:spPr>
              <a:xfrm>
                <a:off x="5991960" y="823447"/>
                <a:ext cx="1384916" cy="568617"/>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CasellaDiTesto 9">
                <a:extLst>
                  <a:ext uri="{FF2B5EF4-FFF2-40B4-BE49-F238E27FC236}">
                    <a16:creationId xmlns:a16="http://schemas.microsoft.com/office/drawing/2014/main" id="{B75032CC-4EDF-4EEF-AFB8-59F4939E36E9}"/>
                  </a:ext>
                </a:extLst>
              </p:cNvPr>
              <p:cNvSpPr txBox="1"/>
              <p:nvPr/>
            </p:nvSpPr>
            <p:spPr>
              <a:xfrm>
                <a:off x="8761792" y="602232"/>
                <a:ext cx="2053389" cy="553998"/>
              </a:xfrm>
              <a:prstGeom prst="rect">
                <a:avLst/>
              </a:prstGeom>
              <a:noFill/>
            </p:spPr>
            <p:txBody>
              <a:bodyPr wrap="square" rtlCol="0">
                <a:spAutoFit/>
              </a:bodyPr>
              <a:lstStyle/>
              <a:p>
                <a:r>
                  <a:rPr lang="en-US" sz="1400" b="0" i="0" u="none" strike="noStrike" baseline="0" dirty="0">
                    <a:latin typeface="Times New Roman" panose="02020603050405020304" pitchFamily="18" charset="0"/>
                    <a:cs typeface="Times New Roman" panose="02020603050405020304" pitchFamily="18" charset="0"/>
                  </a:rPr>
                  <a:t>neglect the </a:t>
                </a:r>
                <a:r>
                  <a:rPr lang="en-US" sz="1400" b="1" i="1" u="none" strike="noStrike" baseline="0" dirty="0">
                    <a:latin typeface="Times New Roman" panose="02020603050405020304" pitchFamily="18" charset="0"/>
                    <a:cs typeface="Times New Roman" panose="02020603050405020304" pitchFamily="18" charset="0"/>
                  </a:rPr>
                  <a:t>nonlinear term</a:t>
                </a:r>
                <a:r>
                  <a:rPr lang="en-US" sz="1400" b="0" i="1" u="none" strike="noStrike" baseline="0" dirty="0">
                    <a:latin typeface="Times New Roman" panose="02020603050405020304" pitchFamily="18" charset="0"/>
                    <a:cs typeface="Times New Roman" panose="02020603050405020304" pitchFamily="18" charset="0"/>
                  </a:rPr>
                  <a:t> </a:t>
                </a:r>
                <a:r>
                  <a:rPr lang="en-US" sz="1400" b="0" i="0" u="none" strike="noStrike" baseline="0" dirty="0">
                    <a:latin typeface="Times New Roman" panose="02020603050405020304" pitchFamily="18" charset="0"/>
                    <a:cs typeface="Times New Roman" panose="02020603050405020304" pitchFamily="18" charset="0"/>
                  </a:rPr>
                  <a:t>in the equation for </a:t>
                </a:r>
                <a14:m>
                  <m:oMath xmlns:m="http://schemas.openxmlformats.org/officeDocument/2006/math">
                    <m:r>
                      <a:rPr kumimoji="0" lang="it-IT"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a14:m>
                <a:endParaRPr lang="it-IT" sz="1400" dirty="0">
                  <a:latin typeface="Times New Roman" panose="02020603050405020304" pitchFamily="18" charset="0"/>
                  <a:cs typeface="Times New Roman" panose="02020603050405020304" pitchFamily="18" charset="0"/>
                </a:endParaRPr>
              </a:p>
            </p:txBody>
          </p:sp>
        </mc:Choice>
        <mc:Fallback>
          <p:sp>
            <p:nvSpPr>
              <p:cNvPr id="10" name="CasellaDiTesto 9">
                <a:extLst>
                  <a:ext uri="{FF2B5EF4-FFF2-40B4-BE49-F238E27FC236}">
                    <a16:creationId xmlns:a16="http://schemas.microsoft.com/office/drawing/2014/main" id="{B75032CC-4EDF-4EEF-AFB8-59F4939E36E9}"/>
                  </a:ext>
                </a:extLst>
              </p:cNvPr>
              <p:cNvSpPr txBox="1">
                <a:spLocks noRot="1" noChangeAspect="1" noMove="1" noResize="1" noEditPoints="1" noAdjustHandles="1" noChangeArrowheads="1" noChangeShapeType="1" noTextEdit="1"/>
              </p:cNvSpPr>
              <p:nvPr/>
            </p:nvSpPr>
            <p:spPr>
              <a:xfrm>
                <a:off x="8761792" y="602232"/>
                <a:ext cx="2053389" cy="553998"/>
              </a:xfrm>
              <a:prstGeom prst="rect">
                <a:avLst/>
              </a:prstGeom>
              <a:blipFill>
                <a:blip r:embed="rId3"/>
                <a:stretch>
                  <a:fillRect l="-890" t="-2198" b="-879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CasellaDiTesto 13">
                <a:extLst>
                  <a:ext uri="{FF2B5EF4-FFF2-40B4-BE49-F238E27FC236}">
                    <a16:creationId xmlns:a16="http://schemas.microsoft.com/office/drawing/2014/main" id="{DC710D12-C913-4AFC-973B-FB6B0BBF8A72}"/>
                  </a:ext>
                </a:extLst>
              </p:cNvPr>
              <p:cNvSpPr txBox="1"/>
              <p:nvPr/>
            </p:nvSpPr>
            <p:spPr>
              <a:xfrm>
                <a:off x="1145648" y="1879462"/>
                <a:ext cx="2315889" cy="1662122"/>
              </a:xfrm>
              <a:prstGeom prst="rect">
                <a:avLst/>
              </a:prstGeom>
              <a:noFill/>
            </p:spPr>
            <p:txBody>
              <a:bodyPr wrap="square" lIns="0" tIns="0" rIns="0" bIns="0" rtlCol="0" anchor="ctr" anchorCtr="0">
                <a:spAutoFit/>
              </a:bodyPr>
              <a:lstStyle/>
              <a:p>
                <a:pPr/>
                <a14:m>
                  <m:oMathPara xmlns:m="http://schemas.openxmlformats.org/officeDocument/2006/math">
                    <m:oMathParaPr>
                      <m:jc m:val="left"/>
                    </m:oMathParaPr>
                    <m:oMath xmlns:m="http://schemas.openxmlformats.org/officeDocument/2006/math">
                      <m:d>
                        <m:dPr>
                          <m:begChr m:val="{"/>
                          <m:endChr m:val=""/>
                          <m:ctrlPr>
                            <a:rPr lang="it-IT" sz="1600" i="1" smtClean="0">
                              <a:latin typeface="Cambria Math" panose="02040503050406030204" pitchFamily="18" charset="0"/>
                            </a:rPr>
                          </m:ctrlPr>
                        </m:dPr>
                        <m:e>
                          <m:eqArr>
                            <m:eqArrPr>
                              <m:ctrlPr>
                                <a:rPr lang="it-IT" sz="1600" i="1" smtClean="0">
                                  <a:latin typeface="Cambria Math" panose="02040503050406030204" pitchFamily="18" charset="0"/>
                                </a:rPr>
                              </m:ctrlPr>
                            </m:eqArrPr>
                            <m:e>
                              <m:acc>
                                <m:accPr>
                                  <m:chr m:val="̇"/>
                                  <m:ctrlPr>
                                    <a:rPr lang="it-IT" sz="1600" i="1">
                                      <a:latin typeface="Cambria Math" panose="02040503050406030204" pitchFamily="18" charset="0"/>
                                    </a:rPr>
                                  </m:ctrlPr>
                                </m:accPr>
                                <m:e>
                                  <m:r>
                                    <a:rPr lang="it-IT" sz="1600" i="1">
                                      <a:latin typeface="Cambria Math" panose="02040503050406030204" pitchFamily="18" charset="0"/>
                                    </a:rPr>
                                    <m:t>𝑆</m:t>
                                  </m:r>
                                </m:e>
                              </m:acc>
                              <m:r>
                                <a:rPr lang="it-IT" sz="1600" i="1">
                                  <a:latin typeface="Cambria Math" panose="02040503050406030204" pitchFamily="18" charset="0"/>
                                </a:rPr>
                                <m:t>=−</m:t>
                              </m:r>
                              <m:r>
                                <a:rPr lang="it-IT" sz="1600" i="1">
                                  <a:latin typeface="Cambria Math" panose="02040503050406030204" pitchFamily="18" charset="0"/>
                                </a:rPr>
                                <m:t>𝑞𝑆</m:t>
                              </m:r>
                              <m:r>
                                <a:rPr lang="it-IT" sz="1600" i="1">
                                  <a:latin typeface="Cambria Math" panose="02040503050406030204" pitchFamily="18" charset="0"/>
                                </a:rPr>
                                <m:t>+</m:t>
                              </m:r>
                              <m:r>
                                <a:rPr lang="it-IT" sz="1600" i="1">
                                  <a:latin typeface="Cambria Math" panose="02040503050406030204" pitchFamily="18" charset="0"/>
                                </a:rPr>
                                <m:t>𝑝𝐶</m:t>
                              </m:r>
                              <m:r>
                                <a:rPr lang="it-IT" sz="1600" i="1">
                                  <a:latin typeface="Cambria Math" panose="02040503050406030204" pitchFamily="18" charset="0"/>
                                </a:rPr>
                                <m:t>,                </m:t>
                              </m:r>
                            </m:e>
                            <m:e>
                              <m:acc>
                                <m:accPr>
                                  <m:chr m:val="̇"/>
                                  <m:ctrlPr>
                                    <a:rPr lang="it-IT" sz="1600" i="1">
                                      <a:solidFill>
                                        <a:prstClr val="black"/>
                                      </a:solidFill>
                                      <a:latin typeface="Cambria Math" panose="02040503050406030204" pitchFamily="18" charset="0"/>
                                    </a:rPr>
                                  </m:ctrlPr>
                                </m:accPr>
                                <m:e>
                                  <m:r>
                                    <a:rPr lang="it-IT" sz="1600" i="1">
                                      <a:solidFill>
                                        <a:prstClr val="black"/>
                                      </a:solidFill>
                                      <a:latin typeface="Cambria Math" panose="02040503050406030204" pitchFamily="18" charset="0"/>
                                    </a:rPr>
                                    <m:t>𝐶</m:t>
                                  </m:r>
                                </m:e>
                              </m:acc>
                              <m:r>
                                <a:rPr lang="it-IT" sz="1600" i="1">
                                  <a:solidFill>
                                    <a:prstClr val="black"/>
                                  </a:solidFill>
                                  <a:latin typeface="Cambria Math" panose="02040503050406030204" pitchFamily="18" charset="0"/>
                                </a:rPr>
                                <m:t>=</m:t>
                              </m:r>
                              <m:r>
                                <a:rPr lang="it-IT" sz="1600" i="1">
                                  <a:solidFill>
                                    <a:prstClr val="black"/>
                                  </a:solidFill>
                                  <a:latin typeface="Cambria Math" panose="02040503050406030204" pitchFamily="18" charset="0"/>
                                </a:rPr>
                                <m:t>𝑞𝑆</m:t>
                              </m:r>
                              <m:r>
                                <a:rPr lang="it-IT" sz="1600" i="1">
                                  <a:solidFill>
                                    <a:prstClr val="black"/>
                                  </a:solidFill>
                                  <a:latin typeface="Cambria Math" panose="02040503050406030204" pitchFamily="18" charset="0"/>
                                </a:rPr>
                                <m:t> −</m:t>
                              </m:r>
                              <m:r>
                                <a:rPr lang="it-IT" sz="1600" i="1">
                                  <a:solidFill>
                                    <a:prstClr val="black"/>
                                  </a:solidFill>
                                  <a:latin typeface="Cambria Math" panose="02040503050406030204" pitchFamily="18" charset="0"/>
                                </a:rPr>
                                <m:t>𝑝𝐶</m:t>
                              </m:r>
                              <m:r>
                                <a:rPr lang="it-IT" sz="1600" i="1">
                                  <a:solidFill>
                                    <a:prstClr val="black"/>
                                  </a:solidFill>
                                  <a:latin typeface="Cambria Math" panose="02040503050406030204" pitchFamily="18" charset="0"/>
                                </a:rPr>
                                <m:t>,                   </m:t>
                              </m:r>
                            </m:e>
                            <m:e>
                              <m:acc>
                                <m:accPr>
                                  <m:chr m:val="̇"/>
                                  <m:ctrlPr>
                                    <a:rPr lang="it-IT" sz="1600" i="1">
                                      <a:solidFill>
                                        <a:prstClr val="black"/>
                                      </a:solidFill>
                                      <a:latin typeface="Cambria Math" panose="02040503050406030204" pitchFamily="18" charset="0"/>
                                    </a:rPr>
                                  </m:ctrlPr>
                                </m:accPr>
                                <m:e>
                                  <m:r>
                                    <a:rPr lang="it-IT" sz="1600" i="1">
                                      <a:solidFill>
                                        <a:prstClr val="black"/>
                                      </a:solidFill>
                                      <a:latin typeface="Cambria Math" panose="02040503050406030204" pitchFamily="18" charset="0"/>
                                    </a:rPr>
                                    <m:t>𝐼</m:t>
                                  </m:r>
                                </m:e>
                              </m:acc>
                              <m:r>
                                <a:rPr lang="it-IT" sz="1600" i="1">
                                  <a:solidFill>
                                    <a:prstClr val="black"/>
                                  </a:solidFill>
                                  <a:latin typeface="Cambria Math" panose="02040503050406030204" pitchFamily="18" charset="0"/>
                                </a:rPr>
                                <m:t>= </m:t>
                              </m:r>
                              <m:f>
                                <m:fPr>
                                  <m:ctrlPr>
                                    <a:rPr lang="it-IT" sz="1600" i="1">
                                      <a:solidFill>
                                        <a:prstClr val="black"/>
                                      </a:solidFill>
                                      <a:latin typeface="Cambria Math" panose="02040503050406030204" pitchFamily="18" charset="0"/>
                                    </a:rPr>
                                  </m:ctrlPr>
                                </m:fPr>
                                <m:num>
                                  <m:r>
                                    <a:rPr lang="it-IT" sz="1600" i="1">
                                      <a:solidFill>
                                        <a:prstClr val="black"/>
                                      </a:solidFill>
                                      <a:latin typeface="Cambria Math" panose="02040503050406030204" pitchFamily="18" charset="0"/>
                                      <a:ea typeface="Cambria Math" panose="02040503050406030204" pitchFamily="18" charset="0"/>
                                    </a:rPr>
                                    <m:t>𝛽</m:t>
                                  </m:r>
                                </m:num>
                                <m:den>
                                  <m:r>
                                    <a:rPr lang="it-IT" sz="1600" i="1">
                                      <a:solidFill>
                                        <a:prstClr val="black"/>
                                      </a:solidFill>
                                      <a:latin typeface="Cambria Math" panose="02040503050406030204" pitchFamily="18" charset="0"/>
                                    </a:rPr>
                                    <m:t>𝑁</m:t>
                                  </m:r>
                                </m:den>
                              </m:f>
                              <m:r>
                                <a:rPr lang="it-IT" sz="1600" i="1">
                                  <a:solidFill>
                                    <a:prstClr val="black"/>
                                  </a:solidFill>
                                  <a:latin typeface="Cambria Math" panose="02040503050406030204" pitchFamily="18" charset="0"/>
                                </a:rPr>
                                <m:t>𝑆𝐼</m:t>
                              </m:r>
                              <m:r>
                                <a:rPr lang="it-IT" sz="1600" i="1">
                                  <a:solidFill>
                                    <a:prstClr val="black"/>
                                  </a:solidFill>
                                  <a:latin typeface="Cambria Math" panose="02040503050406030204" pitchFamily="18" charset="0"/>
                                </a:rPr>
                                <m:t> −</m:t>
                              </m:r>
                              <m:d>
                                <m:dPr>
                                  <m:ctrlPr>
                                    <a:rPr lang="it-IT" sz="1600" i="1">
                                      <a:solidFill>
                                        <a:prstClr val="black"/>
                                      </a:solidFill>
                                      <a:latin typeface="Cambria Math" panose="02040503050406030204" pitchFamily="18" charset="0"/>
                                    </a:rPr>
                                  </m:ctrlPr>
                                </m:dPr>
                                <m:e>
                                  <m:r>
                                    <a:rPr lang="it-IT" sz="1600" i="1">
                                      <a:solidFill>
                                        <a:prstClr val="black"/>
                                      </a:solidFill>
                                      <a:latin typeface="Cambria Math" panose="02040503050406030204" pitchFamily="18" charset="0"/>
                                    </a:rPr>
                                    <m:t>𝑟</m:t>
                                  </m:r>
                                  <m:r>
                                    <a:rPr lang="it-IT" sz="1600" i="1">
                                      <a:solidFill>
                                        <a:prstClr val="black"/>
                                      </a:solidFill>
                                      <a:latin typeface="Cambria Math" panose="02040503050406030204" pitchFamily="18" charset="0"/>
                                    </a:rPr>
                                    <m:t>+ </m:t>
                                  </m:r>
                                  <m:r>
                                    <a:rPr lang="it-IT" sz="1600" i="1">
                                      <a:solidFill>
                                        <a:prstClr val="black"/>
                                      </a:solidFill>
                                      <a:latin typeface="Cambria Math" panose="02040503050406030204" pitchFamily="18" charset="0"/>
                                      <a:ea typeface="Cambria Math" panose="02040503050406030204" pitchFamily="18" charset="0"/>
                                    </a:rPr>
                                    <m:t>𝜇</m:t>
                                  </m:r>
                                </m:e>
                              </m:d>
                              <m:r>
                                <a:rPr lang="it-IT" sz="1600" i="1">
                                  <a:solidFill>
                                    <a:prstClr val="black"/>
                                  </a:solidFill>
                                  <a:latin typeface="Cambria Math" panose="02040503050406030204" pitchFamily="18" charset="0"/>
                                  <a:ea typeface="Cambria Math" panose="02040503050406030204" pitchFamily="18" charset="0"/>
                                </a:rPr>
                                <m:t>𝐼</m:t>
                              </m:r>
                              <m:r>
                                <a:rPr lang="it-IT" sz="1600" i="1">
                                  <a:solidFill>
                                    <a:prstClr val="black"/>
                                  </a:solidFill>
                                  <a:latin typeface="Cambria Math" panose="02040503050406030204" pitchFamily="18" charset="0"/>
                                  <a:ea typeface="Cambria Math" panose="02040503050406030204" pitchFamily="18" charset="0"/>
                                </a:rPr>
                                <m:t>,</m:t>
                              </m:r>
                            </m:e>
                            <m:e>
                              <m:acc>
                                <m:accPr>
                                  <m:chr m:val="̇"/>
                                  <m:ctrlPr>
                                    <a:rPr lang="it-IT" sz="1600" i="1">
                                      <a:latin typeface="Cambria Math" panose="02040503050406030204" pitchFamily="18" charset="0"/>
                                    </a:rPr>
                                  </m:ctrlPr>
                                </m:accPr>
                                <m:e>
                                  <m:r>
                                    <a:rPr lang="it-IT" sz="1600" i="1">
                                      <a:latin typeface="Cambria Math" panose="02040503050406030204" pitchFamily="18" charset="0"/>
                                    </a:rPr>
                                    <m:t>𝑅</m:t>
                                  </m:r>
                                </m:e>
                              </m:acc>
                              <m:r>
                                <a:rPr lang="it-IT" sz="1600" i="1">
                                  <a:latin typeface="Cambria Math" panose="02040503050406030204" pitchFamily="18" charset="0"/>
                                </a:rPr>
                                <m:t>=</m:t>
                              </m:r>
                              <m:r>
                                <a:rPr lang="it-IT" sz="1600" i="1">
                                  <a:latin typeface="Cambria Math" panose="02040503050406030204" pitchFamily="18" charset="0"/>
                                </a:rPr>
                                <m:t>𝑟𝐼</m:t>
                              </m:r>
                              <m:r>
                                <a:rPr lang="it-IT" sz="1600" i="1">
                                  <a:latin typeface="Cambria Math" panose="02040503050406030204" pitchFamily="18" charset="0"/>
                                </a:rPr>
                                <m:t>,                                </m:t>
                              </m:r>
                            </m:e>
                            <m:e>
                              <m:acc>
                                <m:accPr>
                                  <m:chr m:val="̇"/>
                                  <m:ctrlPr>
                                    <a:rPr lang="it-IT" sz="1600" i="1">
                                      <a:latin typeface="Cambria Math" panose="02040503050406030204" pitchFamily="18" charset="0"/>
                                    </a:rPr>
                                  </m:ctrlPr>
                                </m:accPr>
                                <m:e>
                                  <m:r>
                                    <a:rPr lang="it-IT" sz="1600" i="1">
                                      <a:latin typeface="Cambria Math" panose="02040503050406030204" pitchFamily="18" charset="0"/>
                                    </a:rPr>
                                    <m:t>𝐷</m:t>
                                  </m:r>
                                </m:e>
                              </m:acc>
                              <m:r>
                                <a:rPr lang="it-IT" sz="1600" i="1">
                                  <a:latin typeface="Cambria Math" panose="02040503050406030204" pitchFamily="18" charset="0"/>
                                </a:rPr>
                                <m:t>= </m:t>
                              </m:r>
                              <m:r>
                                <a:rPr lang="it-IT" sz="1600" i="1">
                                  <a:latin typeface="Cambria Math" panose="02040503050406030204" pitchFamily="18" charset="0"/>
                                  <a:ea typeface="Cambria Math" panose="02040503050406030204" pitchFamily="18" charset="0"/>
                                </a:rPr>
                                <m:t>𝜇</m:t>
                              </m:r>
                              <m:r>
                                <a:rPr lang="it-IT" sz="1600" i="1">
                                  <a:latin typeface="Cambria Math" panose="02040503050406030204" pitchFamily="18" charset="0"/>
                                  <a:ea typeface="Cambria Math" panose="02040503050406030204" pitchFamily="18" charset="0"/>
                                </a:rPr>
                                <m:t>𝐼</m:t>
                              </m:r>
                              <m:r>
                                <a:rPr lang="it-IT" sz="1600" i="1">
                                  <a:latin typeface="Cambria Math" panose="02040503050406030204" pitchFamily="18" charset="0"/>
                                  <a:ea typeface="Cambria Math" panose="02040503050406030204" pitchFamily="18" charset="0"/>
                                </a:rPr>
                                <m:t>.                              </m:t>
                              </m:r>
                            </m:e>
                          </m:eqArr>
                        </m:e>
                      </m:d>
                    </m:oMath>
                  </m:oMathPara>
                </a14:m>
                <a:endParaRPr lang="it-IT" sz="1600" dirty="0"/>
              </a:p>
            </p:txBody>
          </p:sp>
        </mc:Choice>
        <mc:Fallback>
          <p:sp>
            <p:nvSpPr>
              <p:cNvPr id="14" name="CasellaDiTesto 13">
                <a:extLst>
                  <a:ext uri="{FF2B5EF4-FFF2-40B4-BE49-F238E27FC236}">
                    <a16:creationId xmlns:a16="http://schemas.microsoft.com/office/drawing/2014/main" id="{DC710D12-C913-4AFC-973B-FB6B0BBF8A72}"/>
                  </a:ext>
                </a:extLst>
              </p:cNvPr>
              <p:cNvSpPr txBox="1">
                <a:spLocks noRot="1" noChangeAspect="1" noMove="1" noResize="1" noEditPoints="1" noAdjustHandles="1" noChangeArrowheads="1" noChangeShapeType="1" noTextEdit="1"/>
              </p:cNvSpPr>
              <p:nvPr/>
            </p:nvSpPr>
            <p:spPr>
              <a:xfrm>
                <a:off x="1145648" y="1879462"/>
                <a:ext cx="2315889" cy="1662122"/>
              </a:xfrm>
              <a:prstGeom prst="rect">
                <a:avLst/>
              </a:prstGeom>
              <a:blipFill>
                <a:blip r:embed="rId4"/>
                <a:stretch>
                  <a:fillRect/>
                </a:stretch>
              </a:blipFill>
            </p:spPr>
            <p:txBody>
              <a:bodyPr/>
              <a:lstStyle/>
              <a:p>
                <a:r>
                  <a:rPr lang="en-GB">
                    <a:noFill/>
                  </a:rPr>
                  <a:t> </a:t>
                </a:r>
              </a:p>
            </p:txBody>
          </p:sp>
        </mc:Fallback>
      </mc:AlternateContent>
      <p:sp>
        <p:nvSpPr>
          <p:cNvPr id="18" name="Parentesi graffa chiusa 17">
            <a:extLst>
              <a:ext uri="{FF2B5EF4-FFF2-40B4-BE49-F238E27FC236}">
                <a16:creationId xmlns:a16="http://schemas.microsoft.com/office/drawing/2014/main" id="{7F4DC287-121F-4CDA-8C68-7C4814FEFD93}"/>
              </a:ext>
            </a:extLst>
          </p:cNvPr>
          <p:cNvSpPr/>
          <p:nvPr/>
        </p:nvSpPr>
        <p:spPr>
          <a:xfrm>
            <a:off x="3229133" y="2032856"/>
            <a:ext cx="294662" cy="3951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mc:Choice xmlns:a14="http://schemas.microsoft.com/office/drawing/2010/main" Requires="a14">
          <p:sp>
            <p:nvSpPr>
              <p:cNvPr id="20" name="CasellaDiTesto 19">
                <a:extLst>
                  <a:ext uri="{FF2B5EF4-FFF2-40B4-BE49-F238E27FC236}">
                    <a16:creationId xmlns:a16="http://schemas.microsoft.com/office/drawing/2014/main" id="{1620059C-A7ED-4454-99A7-DCE9E94DD019}"/>
                  </a:ext>
                </a:extLst>
              </p:cNvPr>
              <p:cNvSpPr txBox="1"/>
              <p:nvPr/>
            </p:nvSpPr>
            <p:spPr>
              <a:xfrm>
                <a:off x="3736036" y="2107297"/>
                <a:ext cx="9590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rPr>
                        <m:t>𝐶</m:t>
                      </m:r>
                      <m:r>
                        <a:rPr lang="it-IT" sz="1600" b="0" i="1" smtClean="0">
                          <a:latin typeface="Cambria Math" panose="02040503050406030204" pitchFamily="18" charset="0"/>
                        </a:rPr>
                        <m:t>−</m:t>
                      </m:r>
                      <m:r>
                        <a:rPr lang="it-IT" sz="1600" b="0" i="1" smtClean="0">
                          <a:latin typeface="Cambria Math" panose="02040503050406030204" pitchFamily="18" charset="0"/>
                        </a:rPr>
                        <m:t>𝑆</m:t>
                      </m:r>
                      <m:r>
                        <a:rPr lang="it-IT" sz="1600" b="0" i="1" smtClean="0">
                          <a:latin typeface="Cambria Math" panose="02040503050406030204" pitchFamily="18" charset="0"/>
                        </a:rPr>
                        <m:t>=</m:t>
                      </m:r>
                      <m:r>
                        <a:rPr lang="it-IT" sz="1600" b="0" i="1" smtClean="0">
                          <a:latin typeface="Cambria Math" panose="02040503050406030204" pitchFamily="18" charset="0"/>
                        </a:rPr>
                        <m:t>𝑁</m:t>
                      </m:r>
                    </m:oMath>
                  </m:oMathPara>
                </a14:m>
                <a:endParaRPr lang="it-IT" sz="1600" dirty="0"/>
              </a:p>
            </p:txBody>
          </p:sp>
        </mc:Choice>
        <mc:Fallback>
          <p:sp>
            <p:nvSpPr>
              <p:cNvPr id="20" name="CasellaDiTesto 19">
                <a:extLst>
                  <a:ext uri="{FF2B5EF4-FFF2-40B4-BE49-F238E27FC236}">
                    <a16:creationId xmlns:a16="http://schemas.microsoft.com/office/drawing/2014/main" id="{1620059C-A7ED-4454-99A7-DCE9E94DD019}"/>
                  </a:ext>
                </a:extLst>
              </p:cNvPr>
              <p:cNvSpPr txBox="1">
                <a:spLocks noRot="1" noChangeAspect="1" noMove="1" noResize="1" noEditPoints="1" noAdjustHandles="1" noChangeArrowheads="1" noChangeShapeType="1" noTextEdit="1"/>
              </p:cNvSpPr>
              <p:nvPr/>
            </p:nvSpPr>
            <p:spPr>
              <a:xfrm>
                <a:off x="3736036" y="2107297"/>
                <a:ext cx="959045" cy="246221"/>
              </a:xfrm>
              <a:prstGeom prst="rect">
                <a:avLst/>
              </a:prstGeom>
              <a:blipFill>
                <a:blip r:embed="rId5"/>
                <a:stretch>
                  <a:fillRect l="-4459" r="-3185" b="-5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3" name="CasellaDiTesto 22">
                <a:extLst>
                  <a:ext uri="{FF2B5EF4-FFF2-40B4-BE49-F238E27FC236}">
                    <a16:creationId xmlns:a16="http://schemas.microsoft.com/office/drawing/2014/main" id="{5CDA0957-A3EB-467E-928C-2B33791B3219}"/>
                  </a:ext>
                </a:extLst>
              </p:cNvPr>
              <p:cNvSpPr txBox="1"/>
              <p:nvPr/>
            </p:nvSpPr>
            <p:spPr>
              <a:xfrm>
                <a:off x="6045266" y="1787839"/>
                <a:ext cx="2057743" cy="911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600" i="1" smtClean="0">
                              <a:latin typeface="Cambria Math" panose="02040503050406030204" pitchFamily="18" charset="0"/>
                            </a:rPr>
                          </m:ctrlPr>
                        </m:dPr>
                        <m:e>
                          <m:eqArr>
                            <m:eqArrPr>
                              <m:ctrlPr>
                                <a:rPr lang="it-IT" sz="1600" i="1" smtClean="0">
                                  <a:latin typeface="Cambria Math" panose="02040503050406030204" pitchFamily="18" charset="0"/>
                                </a:rPr>
                              </m:ctrlPr>
                            </m:eqArrPr>
                            <m:e>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𝑆</m:t>
                                  </m:r>
                                </m:e>
                              </m:acc>
                              <m:r>
                                <a:rPr lang="it-IT" sz="1600" b="0" i="1" smtClean="0">
                                  <a:latin typeface="Cambria Math" panose="02040503050406030204" pitchFamily="18" charset="0"/>
                                </a:rPr>
                                <m:t>=−</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𝑞</m:t>
                                  </m:r>
                                  <m:r>
                                    <a:rPr lang="it-IT" sz="1600" b="0" i="1" smtClean="0">
                                      <a:latin typeface="Cambria Math" panose="02040503050406030204" pitchFamily="18" charset="0"/>
                                    </a:rPr>
                                    <m:t>+</m:t>
                                  </m:r>
                                  <m:r>
                                    <a:rPr lang="it-IT" sz="1600" b="0" i="1" smtClean="0">
                                      <a:latin typeface="Cambria Math" panose="02040503050406030204" pitchFamily="18" charset="0"/>
                                    </a:rPr>
                                    <m:t>𝑝</m:t>
                                  </m:r>
                                </m:e>
                              </m:d>
                              <m:r>
                                <a:rPr lang="it-IT" sz="1600" b="0" i="1" smtClean="0">
                                  <a:latin typeface="Cambria Math" panose="02040503050406030204" pitchFamily="18" charset="0"/>
                                </a:rPr>
                                <m:t>𝑆</m:t>
                              </m:r>
                              <m:r>
                                <a:rPr lang="it-IT" sz="1600" b="0" i="1" smtClean="0">
                                  <a:latin typeface="Cambria Math" panose="02040503050406030204" pitchFamily="18" charset="0"/>
                                </a:rPr>
                                <m:t>+</m:t>
                              </m:r>
                              <m:r>
                                <a:rPr lang="it-IT" sz="1600" b="0" i="1" smtClean="0">
                                  <a:latin typeface="Cambria Math" panose="02040503050406030204" pitchFamily="18" charset="0"/>
                                </a:rPr>
                                <m:t>𝑝𝑁</m:t>
                              </m:r>
                              <m:r>
                                <a:rPr lang="it-IT" sz="1600" b="0" i="1" smtClean="0">
                                  <a:latin typeface="Cambria Math" panose="02040503050406030204" pitchFamily="18" charset="0"/>
                                </a:rPr>
                                <m:t>,</m:t>
                              </m:r>
                            </m:e>
                            <m:e>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𝐼</m:t>
                                  </m:r>
                                </m:e>
                              </m:acc>
                              <m:r>
                                <a:rPr lang="it-IT" sz="1600" b="0" i="1" smtClean="0">
                                  <a:latin typeface="Cambria Math" panose="02040503050406030204" pitchFamily="18" charset="0"/>
                                </a:rPr>
                                <m:t>= </m:t>
                              </m:r>
                              <m:f>
                                <m:fPr>
                                  <m:ctrlPr>
                                    <a:rPr lang="it-IT" sz="1600" b="0" i="1" smtClean="0">
                                      <a:latin typeface="Cambria Math" panose="02040503050406030204" pitchFamily="18" charset="0"/>
                                    </a:rPr>
                                  </m:ctrlPr>
                                </m:fPr>
                                <m:num>
                                  <m:r>
                                    <a:rPr lang="it-IT" sz="1600" b="0" i="1" smtClean="0">
                                      <a:latin typeface="Cambria Math" panose="02040503050406030204" pitchFamily="18" charset="0"/>
                                      <a:ea typeface="Cambria Math" panose="02040503050406030204" pitchFamily="18" charset="0"/>
                                    </a:rPr>
                                    <m:t>𝛽</m:t>
                                  </m:r>
                                </m:num>
                                <m:den>
                                  <m:r>
                                    <a:rPr lang="it-IT" sz="1600" b="0" i="1" smtClean="0">
                                      <a:latin typeface="Cambria Math" panose="02040503050406030204" pitchFamily="18" charset="0"/>
                                    </a:rPr>
                                    <m:t>𝑁</m:t>
                                  </m:r>
                                </m:den>
                              </m:f>
                              <m:r>
                                <a:rPr lang="it-IT" sz="1600" b="0" i="1" smtClean="0">
                                  <a:latin typeface="Cambria Math" panose="02040503050406030204" pitchFamily="18" charset="0"/>
                                </a:rPr>
                                <m:t>𝑆𝐼</m:t>
                              </m:r>
                              <m:r>
                                <a:rPr lang="it-IT" sz="1600" b="0" i="1" smtClean="0">
                                  <a:latin typeface="Cambria Math" panose="02040503050406030204" pitchFamily="18" charset="0"/>
                                </a:rPr>
                                <m:t> −</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𝑟</m:t>
                                  </m:r>
                                  <m:r>
                                    <a:rPr lang="it-IT" sz="1600" b="0" i="1" smtClean="0">
                                      <a:latin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𝜇</m:t>
                                  </m:r>
                                </m:e>
                              </m:d>
                              <m:r>
                                <a:rPr lang="it-IT" sz="1600" b="0" i="1" smtClean="0">
                                  <a:latin typeface="Cambria Math" panose="02040503050406030204" pitchFamily="18" charset="0"/>
                                  <a:ea typeface="Cambria Math" panose="02040503050406030204" pitchFamily="18" charset="0"/>
                                </a:rPr>
                                <m:t>𝐼</m:t>
                              </m:r>
                              <m:r>
                                <a:rPr lang="it-IT" sz="1600" b="0" i="1" smtClean="0">
                                  <a:latin typeface="Cambria Math" panose="02040503050406030204" pitchFamily="18" charset="0"/>
                                  <a:ea typeface="Cambria Math" panose="02040503050406030204" pitchFamily="18" charset="0"/>
                                </a:rPr>
                                <m:t>.</m:t>
                              </m:r>
                            </m:e>
                          </m:eqArr>
                        </m:e>
                      </m:d>
                    </m:oMath>
                  </m:oMathPara>
                </a14:m>
                <a:endParaRPr lang="it-IT" sz="1600" dirty="0"/>
              </a:p>
            </p:txBody>
          </p:sp>
        </mc:Choice>
        <mc:Fallback>
          <p:sp>
            <p:nvSpPr>
              <p:cNvPr id="23" name="CasellaDiTesto 22">
                <a:extLst>
                  <a:ext uri="{FF2B5EF4-FFF2-40B4-BE49-F238E27FC236}">
                    <a16:creationId xmlns:a16="http://schemas.microsoft.com/office/drawing/2014/main" id="{5CDA0957-A3EB-467E-928C-2B33791B3219}"/>
                  </a:ext>
                </a:extLst>
              </p:cNvPr>
              <p:cNvSpPr txBox="1">
                <a:spLocks noRot="1" noChangeAspect="1" noMove="1" noResize="1" noEditPoints="1" noAdjustHandles="1" noChangeArrowheads="1" noChangeShapeType="1" noTextEdit="1"/>
              </p:cNvSpPr>
              <p:nvPr/>
            </p:nvSpPr>
            <p:spPr>
              <a:xfrm>
                <a:off x="6045266" y="1787839"/>
                <a:ext cx="2057743" cy="911724"/>
              </a:xfrm>
              <a:prstGeom prst="rect">
                <a:avLst/>
              </a:prstGeom>
              <a:blipFill>
                <a:blip r:embed="rId6"/>
                <a:stretch>
                  <a:fillRect/>
                </a:stretch>
              </a:blipFill>
            </p:spPr>
            <p:txBody>
              <a:bodyPr/>
              <a:lstStyle/>
              <a:p>
                <a:r>
                  <a:rPr lang="en-GB">
                    <a:noFill/>
                  </a:rPr>
                  <a:t> </a:t>
                </a:r>
              </a:p>
            </p:txBody>
          </p:sp>
        </mc:Fallback>
      </mc:AlternateContent>
      <p:grpSp>
        <p:nvGrpSpPr>
          <p:cNvPr id="46" name="Gruppo 45">
            <a:extLst>
              <a:ext uri="{FF2B5EF4-FFF2-40B4-BE49-F238E27FC236}">
                <a16:creationId xmlns:a16="http://schemas.microsoft.com/office/drawing/2014/main" id="{3133E752-8AF1-4300-A65A-7462342926C6}"/>
              </a:ext>
            </a:extLst>
          </p:cNvPr>
          <p:cNvGrpSpPr/>
          <p:nvPr/>
        </p:nvGrpSpPr>
        <p:grpSpPr>
          <a:xfrm>
            <a:off x="1003177" y="4522269"/>
            <a:ext cx="10442442" cy="578203"/>
            <a:chOff x="637864" y="3802380"/>
            <a:chExt cx="10442442" cy="578203"/>
          </a:xfrm>
        </p:grpSpPr>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85146D47-8373-477E-A5F5-7FF5114C4F47}"/>
                    </a:ext>
                  </a:extLst>
                </p:cNvPr>
                <p:cNvSpPr txBox="1"/>
                <p:nvPr/>
              </p:nvSpPr>
              <p:spPr>
                <a:xfrm>
                  <a:off x="637864" y="3802380"/>
                  <a:ext cx="3214983" cy="570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noProof="1" dirty="0" smtClean="0">
                            <a:latin typeface="Cambria Math" panose="02040503050406030204" pitchFamily="18" charset="0"/>
                          </a:rPr>
                          <m:t>−</m:t>
                        </m:r>
                        <m:nary>
                          <m:naryPr>
                            <m:ctrlPr>
                              <a:rPr lang="it-IT" sz="1600" i="1" noProof="1" dirty="0" smtClean="0">
                                <a:latin typeface="Cambria Math" panose="02040503050406030204" pitchFamily="18" charset="0"/>
                              </a:rPr>
                            </m:ctrlPr>
                          </m:naryPr>
                          <m:sub>
                            <m:r>
                              <m:rPr>
                                <m:brk m:alnAt="23"/>
                              </m:rPr>
                              <a:rPr lang="it-IT" sz="1600" b="0" i="1" noProof="1" dirty="0" smtClean="0">
                                <a:latin typeface="Cambria Math" panose="02040503050406030204" pitchFamily="18" charset="0"/>
                              </a:rPr>
                              <m:t>𝑁</m:t>
                            </m:r>
                          </m:sub>
                          <m:sup>
                            <m:r>
                              <a:rPr lang="it-IT" sz="1600" b="0" i="1" noProof="1" dirty="0" smtClean="0">
                                <a:latin typeface="Cambria Math" panose="02040503050406030204" pitchFamily="18" charset="0"/>
                              </a:rPr>
                              <m:t>𝑠</m:t>
                            </m:r>
                            <m:d>
                              <m:dPr>
                                <m:ctrlPr>
                                  <a:rPr lang="it-IT" sz="1600" b="0" i="1" noProof="1" dirty="0" smtClean="0">
                                    <a:latin typeface="Cambria Math" panose="02040503050406030204" pitchFamily="18" charset="0"/>
                                  </a:rPr>
                                </m:ctrlPr>
                              </m:dPr>
                              <m:e>
                                <m:r>
                                  <a:rPr lang="it-IT" sz="1600" b="0" i="1" noProof="1" dirty="0" smtClean="0">
                                    <a:latin typeface="Cambria Math" panose="02040503050406030204" pitchFamily="18" charset="0"/>
                                  </a:rPr>
                                  <m:t>𝑡</m:t>
                                </m:r>
                              </m:e>
                            </m:d>
                          </m:sup>
                          <m:e>
                            <m:f>
                              <m:fPr>
                                <m:ctrlPr>
                                  <a:rPr lang="it-IT" sz="1600" b="0" i="1" noProof="1" dirty="0" smtClean="0">
                                    <a:latin typeface="Cambria Math" panose="02040503050406030204" pitchFamily="18" charset="0"/>
                                  </a:rPr>
                                </m:ctrlPr>
                              </m:fPr>
                              <m:num>
                                <m:r>
                                  <a:rPr lang="it-IT" sz="1600" b="0" i="1" noProof="1" dirty="0" smtClean="0">
                                    <a:latin typeface="Cambria Math" panose="02040503050406030204" pitchFamily="18" charset="0"/>
                                  </a:rPr>
                                  <m:t>𝑑</m:t>
                                </m:r>
                                <m:sSup>
                                  <m:sSupPr>
                                    <m:ctrlPr>
                                      <a:rPr lang="it-IT" sz="1600" b="0" i="1" noProof="1" dirty="0" smtClean="0">
                                        <a:latin typeface="Cambria Math" panose="02040503050406030204" pitchFamily="18" charset="0"/>
                                      </a:rPr>
                                    </m:ctrlPr>
                                  </m:sSupPr>
                                  <m:e>
                                    <m:r>
                                      <a:rPr lang="it-IT" sz="1600" b="0" i="1" noProof="1" dirty="0" smtClean="0">
                                        <a:latin typeface="Cambria Math" panose="02040503050406030204" pitchFamily="18" charset="0"/>
                                      </a:rPr>
                                      <m:t>𝑆</m:t>
                                    </m:r>
                                  </m:e>
                                  <m:sup>
                                    <m:r>
                                      <a:rPr lang="it-IT" sz="1600" b="0" i="1" noProof="1" dirty="0" smtClean="0">
                                        <a:latin typeface="Cambria Math" panose="02040503050406030204" pitchFamily="18" charset="0"/>
                                      </a:rPr>
                                      <m:t>′</m:t>
                                    </m:r>
                                  </m:sup>
                                </m:sSup>
                              </m:num>
                              <m:den>
                                <m:d>
                                  <m:dPr>
                                    <m:ctrlPr>
                                      <a:rPr lang="it-IT" sz="1600" b="0" i="1" noProof="1" dirty="0" smtClean="0">
                                        <a:latin typeface="Cambria Math" panose="02040503050406030204" pitchFamily="18" charset="0"/>
                                      </a:rPr>
                                    </m:ctrlPr>
                                  </m:dPr>
                                  <m:e>
                                    <m:r>
                                      <a:rPr lang="it-IT" sz="1600" b="0" i="1" noProof="1" dirty="0" smtClean="0">
                                        <a:latin typeface="Cambria Math" panose="02040503050406030204" pitchFamily="18" charset="0"/>
                                      </a:rPr>
                                      <m:t>𝑞</m:t>
                                    </m:r>
                                    <m:r>
                                      <a:rPr lang="it-IT" sz="1600" b="0" i="1" noProof="1" dirty="0" smtClean="0">
                                        <a:latin typeface="Cambria Math" panose="02040503050406030204" pitchFamily="18" charset="0"/>
                                      </a:rPr>
                                      <m:t>+</m:t>
                                    </m:r>
                                    <m:r>
                                      <a:rPr lang="it-IT" sz="1600" b="0" i="1" noProof="1" dirty="0" smtClean="0">
                                        <a:latin typeface="Cambria Math" panose="02040503050406030204" pitchFamily="18" charset="0"/>
                                      </a:rPr>
                                      <m:t>𝑝</m:t>
                                    </m:r>
                                  </m:e>
                                </m:d>
                                <m:r>
                                  <a:rPr lang="it-IT" sz="1600" b="0" i="1" noProof="1" dirty="0" smtClean="0">
                                    <a:latin typeface="Cambria Math" panose="02040503050406030204" pitchFamily="18" charset="0"/>
                                  </a:rPr>
                                  <m:t>𝑆</m:t>
                                </m:r>
                                <m:r>
                                  <a:rPr lang="it-IT" sz="1600" b="0" i="1" noProof="1" dirty="0" smtClean="0">
                                    <a:latin typeface="Cambria Math" panose="02040503050406030204" pitchFamily="18" charset="0"/>
                                  </a:rPr>
                                  <m:t>′</m:t>
                                </m:r>
                                <m:r>
                                  <a:rPr lang="it-IT" sz="1600" b="0" i="1" noProof="1" dirty="0" smtClean="0">
                                    <a:latin typeface="Cambria Math" panose="02040503050406030204" pitchFamily="18" charset="0"/>
                                  </a:rPr>
                                  <m:t>−</m:t>
                                </m:r>
                                <m:r>
                                  <a:rPr lang="it-IT" sz="1600" b="0" i="1" noProof="1" dirty="0" smtClean="0">
                                    <a:latin typeface="Cambria Math" panose="02040503050406030204" pitchFamily="18" charset="0"/>
                                  </a:rPr>
                                  <m:t>𝑝𝑁</m:t>
                                </m:r>
                              </m:den>
                            </m:f>
                          </m:e>
                        </m:nary>
                        <m:r>
                          <a:rPr lang="it-IT" sz="1600" b="0" i="1" noProof="1" dirty="0" smtClean="0">
                            <a:latin typeface="Cambria Math" panose="02040503050406030204" pitchFamily="18" charset="0"/>
                          </a:rPr>
                          <m:t>= </m:t>
                        </m:r>
                        <m:nary>
                          <m:naryPr>
                            <m:ctrlPr>
                              <a:rPr lang="it-IT" sz="1600" b="0" i="1" noProof="1" dirty="0" smtClean="0">
                                <a:latin typeface="Cambria Math" panose="02040503050406030204" pitchFamily="18" charset="0"/>
                              </a:rPr>
                            </m:ctrlPr>
                          </m:naryPr>
                          <m:sub>
                            <m:r>
                              <m:rPr>
                                <m:brk m:alnAt="23"/>
                              </m:rPr>
                              <a:rPr lang="it-IT" sz="1600" b="0" i="1" noProof="1" dirty="0" smtClean="0">
                                <a:latin typeface="Cambria Math" panose="02040503050406030204" pitchFamily="18" charset="0"/>
                              </a:rPr>
                              <m:t>0</m:t>
                            </m:r>
                          </m:sub>
                          <m:sup>
                            <m:r>
                              <a:rPr lang="it-IT" sz="1600" b="0" i="1" noProof="1" dirty="0" smtClean="0">
                                <a:latin typeface="Cambria Math" panose="02040503050406030204" pitchFamily="18" charset="0"/>
                              </a:rPr>
                              <m:t>𝑡</m:t>
                            </m:r>
                          </m:sup>
                          <m:e>
                            <m:r>
                              <a:rPr lang="it-IT" sz="1600" b="0" i="1" noProof="1" dirty="0" smtClean="0">
                                <a:latin typeface="Cambria Math" panose="02040503050406030204" pitchFamily="18" charset="0"/>
                              </a:rPr>
                              <m:t>𝑑</m:t>
                            </m:r>
                            <m:sSup>
                              <m:sSupPr>
                                <m:ctrlPr>
                                  <a:rPr lang="it-IT" sz="1600" b="0" i="1" noProof="1" dirty="0" smtClean="0">
                                    <a:latin typeface="Cambria Math" panose="02040503050406030204" pitchFamily="18" charset="0"/>
                                  </a:rPr>
                                </m:ctrlPr>
                              </m:sSupPr>
                              <m:e>
                                <m:r>
                                  <a:rPr lang="it-IT" sz="1600" b="0" i="1" noProof="1" dirty="0" smtClean="0">
                                    <a:latin typeface="Cambria Math" panose="02040503050406030204" pitchFamily="18" charset="0"/>
                                  </a:rPr>
                                  <m:t>𝑡</m:t>
                                </m:r>
                              </m:e>
                              <m:sup>
                                <m:r>
                                  <a:rPr lang="it-IT" sz="1600" b="0" i="1" noProof="1" dirty="0" smtClean="0">
                                    <a:latin typeface="Cambria Math" panose="02040503050406030204" pitchFamily="18" charset="0"/>
                                  </a:rPr>
                                  <m:t>′</m:t>
                                </m:r>
                              </m:sup>
                            </m:sSup>
                          </m:e>
                        </m:nary>
                        <m:r>
                          <a:rPr lang="it-IT" sz="1600" b="0" i="1" noProof="1" dirty="0" smtClean="0">
                            <a:latin typeface="Cambria Math" panose="02040503050406030204" pitchFamily="18" charset="0"/>
                          </a:rPr>
                          <m:t>=</m:t>
                        </m:r>
                        <m:r>
                          <a:rPr lang="it-IT" sz="1600" b="0" i="1" noProof="1" dirty="0" smtClean="0">
                            <a:latin typeface="Cambria Math" panose="02040503050406030204" pitchFamily="18" charset="0"/>
                          </a:rPr>
                          <m:t>𝑡</m:t>
                        </m:r>
                      </m:oMath>
                    </m:oMathPara>
                  </a14:m>
                  <a:endParaRPr lang="it-IT" sz="1600" noProof="1"/>
                </a:p>
              </p:txBody>
            </p:sp>
          </mc:Choice>
          <mc:Fallback xmlns="">
            <p:sp>
              <p:nvSpPr>
                <p:cNvPr id="29" name="CasellaDiTesto 28">
                  <a:extLst>
                    <a:ext uri="{FF2B5EF4-FFF2-40B4-BE49-F238E27FC236}">
                      <a16:creationId xmlns:a16="http://schemas.microsoft.com/office/drawing/2014/main" id="{85146D47-8373-477E-A5F5-7FF5114C4F47}"/>
                    </a:ext>
                  </a:extLst>
                </p:cNvPr>
                <p:cNvSpPr txBox="1">
                  <a:spLocks noRot="1" noChangeAspect="1" noMove="1" noResize="1" noEditPoints="1" noAdjustHandles="1" noChangeArrowheads="1" noChangeShapeType="1" noTextEdit="1"/>
                </p:cNvSpPr>
                <p:nvPr/>
              </p:nvSpPr>
              <p:spPr>
                <a:xfrm>
                  <a:off x="637864" y="3802380"/>
                  <a:ext cx="3214983" cy="570990"/>
                </a:xfrm>
                <a:prstGeom prst="rect">
                  <a:avLst/>
                </a:prstGeom>
                <a:blipFill>
                  <a:blip r:embed="rId7"/>
                  <a:stretch>
                    <a:fillRect/>
                  </a:stretch>
                </a:blipFill>
              </p:spPr>
              <p:txBody>
                <a:bodyPr/>
                <a:lstStyle/>
                <a:p>
                  <a:r>
                    <a:rPr lang="en-GB">
                      <a:noFill/>
                    </a:rPr>
                    <a:t> </a:t>
                  </a:r>
                </a:p>
              </p:txBody>
            </p:sp>
          </mc:Fallback>
        </mc:AlternateContent>
        <p:sp>
          <p:nvSpPr>
            <p:cNvPr id="33" name="Freccia a destra 32">
              <a:extLst>
                <a:ext uri="{FF2B5EF4-FFF2-40B4-BE49-F238E27FC236}">
                  <a16:creationId xmlns:a16="http://schemas.microsoft.com/office/drawing/2014/main" id="{3858BDAE-DFC8-4923-8953-45D402C9E980}"/>
                </a:ext>
              </a:extLst>
            </p:cNvPr>
            <p:cNvSpPr/>
            <p:nvPr/>
          </p:nvSpPr>
          <p:spPr>
            <a:xfrm>
              <a:off x="4092295" y="3992248"/>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noProof="1"/>
            </a:p>
          </p:txBody>
        </p:sp>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7D27F319-7DE8-437F-9EC0-12B21F64914C}"/>
                    </a:ext>
                  </a:extLst>
                </p:cNvPr>
                <p:cNvSpPr txBox="1"/>
                <p:nvPr/>
              </p:nvSpPr>
              <p:spPr>
                <a:xfrm>
                  <a:off x="5156825" y="3832612"/>
                  <a:ext cx="5923481" cy="547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noProof="1" dirty="0" smtClean="0">
                            <a:latin typeface="Cambria Math" panose="02040503050406030204" pitchFamily="18" charset="0"/>
                          </a:rPr>
                          <m:t>−</m:t>
                        </m:r>
                        <m:f>
                          <m:fPr>
                            <m:ctrlPr>
                              <a:rPr lang="it-IT" sz="1600" b="0" i="1" noProof="1" dirty="0" smtClean="0">
                                <a:latin typeface="Cambria Math" panose="02040503050406030204" pitchFamily="18" charset="0"/>
                              </a:rPr>
                            </m:ctrlPr>
                          </m:fPr>
                          <m:num>
                            <m:r>
                              <a:rPr lang="it-IT" sz="1600" b="0" i="1" noProof="1" dirty="0" smtClean="0">
                                <a:latin typeface="Cambria Math" panose="02040503050406030204" pitchFamily="18" charset="0"/>
                              </a:rPr>
                              <m:t>1</m:t>
                            </m:r>
                          </m:num>
                          <m:den>
                            <m:d>
                              <m:dPr>
                                <m:ctrlPr>
                                  <a:rPr lang="it-IT" sz="1600" b="0" i="1" noProof="1" dirty="0" smtClean="0">
                                    <a:latin typeface="Cambria Math" panose="02040503050406030204" pitchFamily="18" charset="0"/>
                                  </a:rPr>
                                </m:ctrlPr>
                              </m:dPr>
                              <m:e>
                                <m:r>
                                  <a:rPr lang="it-IT" sz="1600" b="0" i="1" noProof="1" dirty="0" smtClean="0">
                                    <a:latin typeface="Cambria Math" panose="02040503050406030204" pitchFamily="18" charset="0"/>
                                  </a:rPr>
                                  <m:t>𝑞</m:t>
                                </m:r>
                                <m:r>
                                  <a:rPr lang="it-IT" sz="1600" b="0" i="1" noProof="1" dirty="0" smtClean="0">
                                    <a:latin typeface="Cambria Math" panose="02040503050406030204" pitchFamily="18" charset="0"/>
                                  </a:rPr>
                                  <m:t>+</m:t>
                                </m:r>
                                <m:r>
                                  <a:rPr lang="it-IT" sz="1600" b="0" i="1" noProof="1" dirty="0" smtClean="0">
                                    <a:latin typeface="Cambria Math" panose="02040503050406030204" pitchFamily="18" charset="0"/>
                                  </a:rPr>
                                  <m:t>𝑝</m:t>
                                </m:r>
                              </m:e>
                            </m:d>
                          </m:den>
                        </m:f>
                        <m:r>
                          <m:rPr>
                            <m:sty m:val="p"/>
                          </m:rPr>
                          <a:rPr lang="it-IT" sz="1600" b="0" i="0" noProof="1" dirty="0" smtClean="0">
                            <a:latin typeface="Cambria Math" panose="02040503050406030204" pitchFamily="18" charset="0"/>
                          </a:rPr>
                          <m:t>log</m:t>
                        </m:r>
                        <m:sSubSup>
                          <m:sSubSupPr>
                            <m:ctrlPr>
                              <a:rPr lang="it-IT" sz="1600" b="0" i="1" noProof="1" dirty="0" smtClean="0">
                                <a:latin typeface="Cambria Math" panose="02040503050406030204" pitchFamily="18" charset="0"/>
                              </a:rPr>
                            </m:ctrlPr>
                          </m:sSubSupPr>
                          <m:e>
                            <m:d>
                              <m:dPr>
                                <m:begChr m:val="["/>
                                <m:endChr m:val="]"/>
                                <m:ctrlPr>
                                  <a:rPr lang="it-IT" sz="1600" i="1" noProof="1" dirty="0">
                                    <a:latin typeface="Cambria Math" panose="02040503050406030204" pitchFamily="18" charset="0"/>
                                  </a:rPr>
                                </m:ctrlPr>
                              </m:dPr>
                              <m:e>
                                <m:d>
                                  <m:dPr>
                                    <m:ctrlPr>
                                      <a:rPr lang="it-IT" sz="1600" i="1" noProof="1" dirty="0">
                                        <a:latin typeface="Cambria Math" panose="02040503050406030204" pitchFamily="18" charset="0"/>
                                      </a:rPr>
                                    </m:ctrlPr>
                                  </m:dPr>
                                  <m:e>
                                    <m:r>
                                      <a:rPr lang="it-IT" sz="1600" i="1" noProof="1" dirty="0">
                                        <a:latin typeface="Cambria Math" panose="02040503050406030204" pitchFamily="18" charset="0"/>
                                      </a:rPr>
                                      <m:t>𝑞</m:t>
                                    </m:r>
                                    <m:r>
                                      <a:rPr lang="it-IT" sz="1600" i="1" noProof="1" dirty="0">
                                        <a:latin typeface="Cambria Math" panose="02040503050406030204" pitchFamily="18" charset="0"/>
                                      </a:rPr>
                                      <m:t>+</m:t>
                                    </m:r>
                                    <m:r>
                                      <a:rPr lang="it-IT" sz="1600" i="1" noProof="1" dirty="0">
                                        <a:latin typeface="Cambria Math" panose="02040503050406030204" pitchFamily="18" charset="0"/>
                                      </a:rPr>
                                      <m:t>𝑝</m:t>
                                    </m:r>
                                  </m:e>
                                </m:d>
                                <m:sSup>
                                  <m:sSupPr>
                                    <m:ctrlPr>
                                      <a:rPr lang="it-IT" sz="1600" i="1" noProof="1" dirty="0">
                                        <a:latin typeface="Cambria Math" panose="02040503050406030204" pitchFamily="18" charset="0"/>
                                      </a:rPr>
                                    </m:ctrlPr>
                                  </m:sSupPr>
                                  <m:e>
                                    <m:r>
                                      <a:rPr lang="it-IT" sz="1600" b="0" i="1" noProof="1" dirty="0" smtClean="0">
                                        <a:latin typeface="Cambria Math" panose="02040503050406030204" pitchFamily="18" charset="0"/>
                                      </a:rPr>
                                      <m:t>𝑆</m:t>
                                    </m:r>
                                  </m:e>
                                  <m:sup>
                                    <m:r>
                                      <a:rPr lang="it-IT" sz="1600" i="1" noProof="1" dirty="0">
                                        <a:latin typeface="Cambria Math" panose="02040503050406030204" pitchFamily="18" charset="0"/>
                                      </a:rPr>
                                      <m:t>′</m:t>
                                    </m:r>
                                  </m:sup>
                                </m:sSup>
                                <m:r>
                                  <a:rPr lang="it-IT" sz="1600" i="1" noProof="1" dirty="0">
                                    <a:latin typeface="Cambria Math" panose="02040503050406030204" pitchFamily="18" charset="0"/>
                                  </a:rPr>
                                  <m:t>−</m:t>
                                </m:r>
                                <m:r>
                                  <a:rPr lang="it-IT" sz="1600" i="1" noProof="1" dirty="0">
                                    <a:latin typeface="Cambria Math" panose="02040503050406030204" pitchFamily="18" charset="0"/>
                                  </a:rPr>
                                  <m:t>𝑃𝑁</m:t>
                                </m:r>
                              </m:e>
                            </m:d>
                          </m:e>
                          <m:sub>
                            <m:r>
                              <a:rPr lang="it-IT" sz="1600" b="0" i="1" noProof="1" dirty="0" smtClean="0">
                                <a:latin typeface="Cambria Math" panose="02040503050406030204" pitchFamily="18" charset="0"/>
                              </a:rPr>
                              <m:t>𝑁</m:t>
                            </m:r>
                          </m:sub>
                          <m:sup>
                            <m:r>
                              <a:rPr lang="it-IT" sz="1600" b="0" i="1" noProof="1" dirty="0" smtClean="0">
                                <a:latin typeface="Cambria Math" panose="02040503050406030204" pitchFamily="18" charset="0"/>
                              </a:rPr>
                              <m:t>𝑆</m:t>
                            </m:r>
                            <m:d>
                              <m:dPr>
                                <m:ctrlPr>
                                  <a:rPr lang="it-IT" sz="1600" b="0" i="1" noProof="1" dirty="0" smtClean="0">
                                    <a:latin typeface="Cambria Math" panose="02040503050406030204" pitchFamily="18" charset="0"/>
                                  </a:rPr>
                                </m:ctrlPr>
                              </m:dPr>
                              <m:e>
                                <m:r>
                                  <a:rPr lang="it-IT" sz="1600" b="0" i="1" noProof="1" dirty="0" smtClean="0">
                                    <a:latin typeface="Cambria Math" panose="02040503050406030204" pitchFamily="18" charset="0"/>
                                  </a:rPr>
                                  <m:t>𝑡</m:t>
                                </m:r>
                              </m:e>
                            </m:d>
                          </m:sup>
                        </m:sSubSup>
                        <m:r>
                          <a:rPr lang="it-IT" sz="1600" i="1" noProof="1" dirty="0">
                            <a:latin typeface="Cambria Math" panose="02040503050406030204" pitchFamily="18" charset="0"/>
                          </a:rPr>
                          <m:t>=−</m:t>
                        </m:r>
                        <m:f>
                          <m:fPr>
                            <m:ctrlPr>
                              <a:rPr lang="it-IT" sz="1600" i="1" noProof="1" dirty="0">
                                <a:latin typeface="Cambria Math" panose="02040503050406030204" pitchFamily="18" charset="0"/>
                              </a:rPr>
                            </m:ctrlPr>
                          </m:fPr>
                          <m:num>
                            <m:r>
                              <a:rPr lang="it-IT" sz="1600" i="1" noProof="1" dirty="0">
                                <a:latin typeface="Cambria Math" panose="02040503050406030204" pitchFamily="18" charset="0"/>
                              </a:rPr>
                              <m:t>1</m:t>
                            </m:r>
                          </m:num>
                          <m:den>
                            <m:d>
                              <m:dPr>
                                <m:ctrlPr>
                                  <a:rPr lang="it-IT" sz="1600" i="1" noProof="1" dirty="0">
                                    <a:latin typeface="Cambria Math" panose="02040503050406030204" pitchFamily="18" charset="0"/>
                                  </a:rPr>
                                </m:ctrlPr>
                              </m:dPr>
                              <m:e>
                                <m:r>
                                  <a:rPr lang="it-IT" sz="1600" i="1" noProof="1" dirty="0">
                                    <a:latin typeface="Cambria Math" panose="02040503050406030204" pitchFamily="18" charset="0"/>
                                  </a:rPr>
                                  <m:t>𝑞</m:t>
                                </m:r>
                                <m:r>
                                  <a:rPr lang="it-IT" sz="1600" i="1" noProof="1" dirty="0">
                                    <a:latin typeface="Cambria Math" panose="02040503050406030204" pitchFamily="18" charset="0"/>
                                  </a:rPr>
                                  <m:t>+</m:t>
                                </m:r>
                                <m:r>
                                  <a:rPr lang="it-IT" sz="1600" i="1" noProof="1" dirty="0">
                                    <a:latin typeface="Cambria Math" panose="02040503050406030204" pitchFamily="18" charset="0"/>
                                  </a:rPr>
                                  <m:t>𝑝</m:t>
                                </m:r>
                              </m:e>
                            </m:d>
                          </m:den>
                        </m:f>
                        <m:r>
                          <m:rPr>
                            <m:sty m:val="p"/>
                          </m:rPr>
                          <a:rPr lang="it-IT" sz="1600" b="0" i="0" noProof="1" dirty="0" smtClean="0">
                            <a:latin typeface="Cambria Math" panose="02040503050406030204" pitchFamily="18" charset="0"/>
                          </a:rPr>
                          <m:t>log</m:t>
                        </m:r>
                        <m:r>
                          <a:rPr lang="it-IT" sz="1600" b="0" i="1" noProof="1" dirty="0" smtClean="0">
                            <a:latin typeface="Cambria Math" panose="02040503050406030204" pitchFamily="18" charset="0"/>
                          </a:rPr>
                          <m:t>⁡</m:t>
                        </m:r>
                        <m:d>
                          <m:dPr>
                            <m:begChr m:val="["/>
                            <m:endChr m:val="]"/>
                            <m:ctrlPr>
                              <a:rPr lang="it-IT" sz="1600" i="1" noProof="1" dirty="0">
                                <a:latin typeface="Cambria Math" panose="02040503050406030204" pitchFamily="18" charset="0"/>
                              </a:rPr>
                            </m:ctrlPr>
                          </m:dPr>
                          <m:e>
                            <m:f>
                              <m:fPr>
                                <m:ctrlPr>
                                  <a:rPr lang="it-IT" sz="1600" i="1" noProof="1" dirty="0">
                                    <a:latin typeface="Cambria Math" panose="02040503050406030204" pitchFamily="18" charset="0"/>
                                  </a:rPr>
                                </m:ctrlPr>
                              </m:fPr>
                              <m:num>
                                <m:r>
                                  <a:rPr lang="it-IT" sz="1600" i="1" noProof="1" dirty="0">
                                    <a:latin typeface="Cambria Math" panose="02040503050406030204" pitchFamily="18" charset="0"/>
                                  </a:rPr>
                                  <m:t>(</m:t>
                                </m:r>
                                <m:r>
                                  <a:rPr lang="it-IT" sz="1600" i="1" noProof="1" dirty="0">
                                    <a:latin typeface="Cambria Math" panose="02040503050406030204" pitchFamily="18" charset="0"/>
                                  </a:rPr>
                                  <m:t>𝑞</m:t>
                                </m:r>
                                <m:r>
                                  <a:rPr lang="it-IT" sz="1600" i="1" noProof="1" dirty="0">
                                    <a:latin typeface="Cambria Math" panose="02040503050406030204" pitchFamily="18" charset="0"/>
                                  </a:rPr>
                                  <m:t>+</m:t>
                                </m:r>
                                <m:r>
                                  <a:rPr lang="it-IT" sz="1600" i="1" noProof="1" dirty="0">
                                    <a:latin typeface="Cambria Math" panose="02040503050406030204" pitchFamily="18" charset="0"/>
                                  </a:rPr>
                                  <m:t>𝑝</m:t>
                                </m:r>
                                <m:r>
                                  <a:rPr lang="it-IT" sz="1600" i="1" noProof="1" dirty="0">
                                    <a:latin typeface="Cambria Math" panose="02040503050406030204" pitchFamily="18" charset="0"/>
                                  </a:rPr>
                                  <m:t>)</m:t>
                                </m:r>
                                <m:r>
                                  <a:rPr lang="it-IT" sz="1600" i="1" noProof="1" dirty="0">
                                    <a:latin typeface="Cambria Math" panose="02040503050406030204" pitchFamily="18" charset="0"/>
                                  </a:rPr>
                                  <m:t>𝑆</m:t>
                                </m:r>
                                <m:r>
                                  <a:rPr lang="it-IT" sz="1600" i="1" noProof="1" dirty="0">
                                    <a:latin typeface="Cambria Math" panose="02040503050406030204" pitchFamily="18" charset="0"/>
                                  </a:rPr>
                                  <m:t>−</m:t>
                                </m:r>
                                <m:r>
                                  <a:rPr lang="it-IT" sz="1600" i="1" noProof="1" dirty="0">
                                    <a:latin typeface="Cambria Math" panose="02040503050406030204" pitchFamily="18" charset="0"/>
                                  </a:rPr>
                                  <m:t>𝑃𝑁</m:t>
                                </m:r>
                              </m:num>
                              <m:den>
                                <m:r>
                                  <a:rPr lang="it-IT" sz="1600" b="0" i="1" noProof="1" dirty="0" smtClean="0">
                                    <a:latin typeface="Cambria Math" panose="02040503050406030204" pitchFamily="18" charset="0"/>
                                    <a:ea typeface="Cambria Math" panose="02040503050406030204" pitchFamily="18" charset="0"/>
                                  </a:rPr>
                                  <m:t>𝑞𝑁</m:t>
                                </m:r>
                              </m:den>
                            </m:f>
                          </m:e>
                        </m:d>
                      </m:oMath>
                    </m:oMathPara>
                  </a14:m>
                  <a:endParaRPr lang="it-IT" sz="1600" noProof="1"/>
                </a:p>
              </p:txBody>
            </p:sp>
          </mc:Choice>
          <mc:Fallback xmlns="">
            <p:sp>
              <p:nvSpPr>
                <p:cNvPr id="35" name="CasellaDiTesto 34">
                  <a:extLst>
                    <a:ext uri="{FF2B5EF4-FFF2-40B4-BE49-F238E27FC236}">
                      <a16:creationId xmlns:a16="http://schemas.microsoft.com/office/drawing/2014/main" id="{7D27F319-7DE8-437F-9EC0-12B21F64914C}"/>
                    </a:ext>
                  </a:extLst>
                </p:cNvPr>
                <p:cNvSpPr txBox="1">
                  <a:spLocks noRot="1" noChangeAspect="1" noMove="1" noResize="1" noEditPoints="1" noAdjustHandles="1" noChangeArrowheads="1" noChangeShapeType="1" noTextEdit="1"/>
                </p:cNvSpPr>
                <p:nvPr/>
              </p:nvSpPr>
              <p:spPr>
                <a:xfrm>
                  <a:off x="5156825" y="3832612"/>
                  <a:ext cx="5923481" cy="547971"/>
                </a:xfrm>
                <a:prstGeom prst="rect">
                  <a:avLst/>
                </a:prstGeom>
                <a:blipFill>
                  <a:blip r:embed="rId8"/>
                  <a:stretch>
                    <a:fillRect/>
                  </a:stretch>
                </a:blipFill>
              </p:spPr>
              <p:txBody>
                <a:bodyPr/>
                <a:lstStyle/>
                <a:p>
                  <a:r>
                    <a:rPr lang="it-IT">
                      <a:noFill/>
                    </a:rPr>
                    <a:t> </a:t>
                  </a:r>
                </a:p>
              </p:txBody>
            </p:sp>
          </mc:Fallback>
        </mc:AlternateContent>
      </p:grpSp>
      <p:grpSp>
        <p:nvGrpSpPr>
          <p:cNvPr id="12" name="Gruppo 11">
            <a:extLst>
              <a:ext uri="{FF2B5EF4-FFF2-40B4-BE49-F238E27FC236}">
                <a16:creationId xmlns:a16="http://schemas.microsoft.com/office/drawing/2014/main" id="{8D7CCB48-7AD4-458B-A5D4-8A9E8F959467}"/>
              </a:ext>
            </a:extLst>
          </p:cNvPr>
          <p:cNvGrpSpPr/>
          <p:nvPr/>
        </p:nvGrpSpPr>
        <p:grpSpPr>
          <a:xfrm>
            <a:off x="1248423" y="5306802"/>
            <a:ext cx="7159746" cy="504690"/>
            <a:chOff x="884438" y="5143191"/>
            <a:chExt cx="7159746" cy="504690"/>
          </a:xfrm>
        </p:grpSpPr>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4DA6C06F-00BD-4ABB-BA47-AFD5C77378BA}"/>
                    </a:ext>
                  </a:extLst>
                </p:cNvPr>
                <p:cNvSpPr txBox="1"/>
                <p:nvPr/>
              </p:nvSpPr>
              <p:spPr>
                <a:xfrm>
                  <a:off x="5285032" y="5143191"/>
                  <a:ext cx="2759152" cy="5046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rPr>
                          <m:t>𝑆</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e>
                        </m:d>
                        <m:r>
                          <a:rPr lang="it-IT" sz="1600" b="0" i="1" smtClean="0">
                            <a:latin typeface="Cambria Math" panose="02040503050406030204" pitchFamily="18" charset="0"/>
                          </a:rPr>
                          <m:t>= </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𝑁</m:t>
                            </m:r>
                          </m:num>
                          <m:den>
                            <m:r>
                              <a:rPr lang="it-IT" sz="1600" b="0" i="1" smtClean="0">
                                <a:latin typeface="Cambria Math" panose="02040503050406030204" pitchFamily="18" charset="0"/>
                              </a:rPr>
                              <m:t>(</m:t>
                            </m:r>
                            <m:r>
                              <a:rPr lang="it-IT" sz="1600" b="0" i="1" smtClean="0">
                                <a:latin typeface="Cambria Math" panose="02040503050406030204" pitchFamily="18" charset="0"/>
                              </a:rPr>
                              <m:t>𝑞</m:t>
                            </m:r>
                            <m:r>
                              <a:rPr lang="it-IT" sz="1600" b="0" i="1" smtClean="0">
                                <a:latin typeface="Cambria Math" panose="02040503050406030204" pitchFamily="18" charset="0"/>
                              </a:rPr>
                              <m:t>+</m:t>
                            </m:r>
                            <m:r>
                              <a:rPr lang="it-IT" sz="1600" b="0" i="1" smtClean="0">
                                <a:latin typeface="Cambria Math" panose="02040503050406030204" pitchFamily="18" charset="0"/>
                              </a:rPr>
                              <m:t>𝑝</m:t>
                            </m:r>
                            <m:r>
                              <a:rPr lang="it-IT" sz="1600" b="0" i="1" smtClean="0">
                                <a:latin typeface="Cambria Math" panose="02040503050406030204" pitchFamily="18" charset="0"/>
                              </a:rPr>
                              <m:t>)</m:t>
                            </m:r>
                          </m:den>
                        </m:f>
                        <m:r>
                          <a:rPr lang="it-IT" sz="1600" b="0" i="1" smtClean="0">
                            <a:latin typeface="Cambria Math" panose="02040503050406030204" pitchFamily="18" charset="0"/>
                          </a:rPr>
                          <m:t>[</m:t>
                        </m:r>
                        <m:r>
                          <a:rPr lang="it-IT" sz="1600" b="0" i="1" smtClean="0">
                            <a:latin typeface="Cambria Math" panose="02040503050406030204" pitchFamily="18" charset="0"/>
                          </a:rPr>
                          <m:t>𝑝</m:t>
                        </m:r>
                        <m:r>
                          <a:rPr lang="it-IT" sz="1600" b="0" i="1" smtClean="0">
                            <a:latin typeface="Cambria Math" panose="02040503050406030204" pitchFamily="18" charset="0"/>
                          </a:rPr>
                          <m:t>+</m:t>
                        </m:r>
                        <m:r>
                          <a:rPr lang="it-IT" sz="1600" b="0" i="1" smtClean="0">
                            <a:latin typeface="Cambria Math" panose="02040503050406030204" pitchFamily="18" charset="0"/>
                          </a:rPr>
                          <m:t>𝑞</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𝑒</m:t>
                            </m:r>
                          </m:e>
                          <m:sup>
                            <m:r>
                              <a:rPr lang="it-IT" sz="1600" b="0" i="1" smtClean="0">
                                <a:latin typeface="Cambria Math" panose="02040503050406030204" pitchFamily="18" charset="0"/>
                              </a:rPr>
                              <m:t>−</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𝑞</m:t>
                                </m:r>
                                <m:r>
                                  <a:rPr lang="it-IT" sz="1600" b="0" i="1" smtClean="0">
                                    <a:latin typeface="Cambria Math" panose="02040503050406030204" pitchFamily="18" charset="0"/>
                                  </a:rPr>
                                  <m:t>+</m:t>
                                </m:r>
                                <m:r>
                                  <a:rPr lang="it-IT" sz="1600" b="0" i="1" smtClean="0">
                                    <a:latin typeface="Cambria Math" panose="02040503050406030204" pitchFamily="18" charset="0"/>
                                  </a:rPr>
                                  <m:t>𝑝</m:t>
                                </m:r>
                              </m:e>
                            </m:d>
                            <m:r>
                              <a:rPr lang="it-IT" sz="1600" b="0" i="1" smtClean="0">
                                <a:latin typeface="Cambria Math" panose="02040503050406030204" pitchFamily="18" charset="0"/>
                              </a:rPr>
                              <m:t>𝑡</m:t>
                            </m:r>
                          </m:sup>
                        </m:sSup>
                        <m:r>
                          <a:rPr lang="it-IT" sz="1600" b="0" i="1" smtClean="0">
                            <a:latin typeface="Cambria Math" panose="02040503050406030204" pitchFamily="18" charset="0"/>
                          </a:rPr>
                          <m:t>]</m:t>
                        </m:r>
                      </m:oMath>
                    </m:oMathPara>
                  </a14:m>
                  <a:endParaRPr lang="it-IT" sz="1600"/>
                </a:p>
              </p:txBody>
            </p:sp>
          </mc:Choice>
          <mc:Fallback xmlns="">
            <p:sp>
              <p:nvSpPr>
                <p:cNvPr id="36" name="CasellaDiTesto 35">
                  <a:extLst>
                    <a:ext uri="{FF2B5EF4-FFF2-40B4-BE49-F238E27FC236}">
                      <a16:creationId xmlns:a16="http://schemas.microsoft.com/office/drawing/2014/main" id="{4DA6C06F-00BD-4ABB-BA47-AFD5C77378BA}"/>
                    </a:ext>
                  </a:extLst>
                </p:cNvPr>
                <p:cNvSpPr txBox="1">
                  <a:spLocks noRot="1" noChangeAspect="1" noMove="1" noResize="1" noEditPoints="1" noAdjustHandles="1" noChangeArrowheads="1" noChangeShapeType="1" noTextEdit="1"/>
                </p:cNvSpPr>
                <p:nvPr/>
              </p:nvSpPr>
              <p:spPr>
                <a:xfrm>
                  <a:off x="5285032" y="5143191"/>
                  <a:ext cx="2759152" cy="504690"/>
                </a:xfrm>
                <a:prstGeom prst="rect">
                  <a:avLst/>
                </a:prstGeom>
                <a:blipFill>
                  <a:blip r:embed="rId9"/>
                  <a:stretch>
                    <a:fillRect/>
                  </a:stretch>
                </a:blipFill>
              </p:spPr>
              <p:txBody>
                <a:bodyPr/>
                <a:lstStyle/>
                <a:p>
                  <a:r>
                    <a:rPr lang="en-GB">
                      <a:noFill/>
                    </a:rPr>
                    <a:t> </a:t>
                  </a:r>
                </a:p>
              </p:txBody>
            </p:sp>
          </mc:Fallback>
        </mc:AlternateContent>
        <p:grpSp>
          <p:nvGrpSpPr>
            <p:cNvPr id="47" name="Gruppo 46">
              <a:extLst>
                <a:ext uri="{FF2B5EF4-FFF2-40B4-BE49-F238E27FC236}">
                  <a16:creationId xmlns:a16="http://schemas.microsoft.com/office/drawing/2014/main" id="{069B7BF5-F9E4-4688-9DF4-32759C3E16C4}"/>
                </a:ext>
              </a:extLst>
            </p:cNvPr>
            <p:cNvGrpSpPr/>
            <p:nvPr/>
          </p:nvGrpSpPr>
          <p:grpSpPr>
            <a:xfrm>
              <a:off x="884438" y="5292530"/>
              <a:ext cx="4034267" cy="262892"/>
              <a:chOff x="874185" y="4647008"/>
              <a:chExt cx="4034267" cy="262892"/>
            </a:xfrm>
          </p:grpSpPr>
          <mc:AlternateContent xmlns:mc="http://schemas.openxmlformats.org/markup-compatibility/2006" xmlns:a14="http://schemas.microsoft.com/office/drawing/2010/main">
            <mc:Choice Requires="a14">
              <p:sp>
                <p:nvSpPr>
                  <p:cNvPr id="38" name="CasellaDiTesto 37">
                    <a:extLst>
                      <a:ext uri="{FF2B5EF4-FFF2-40B4-BE49-F238E27FC236}">
                        <a16:creationId xmlns:a16="http://schemas.microsoft.com/office/drawing/2014/main" id="{9C7E86FA-D3CA-4C66-88DA-F7AD80CEF9CB}"/>
                      </a:ext>
                    </a:extLst>
                  </p:cNvPr>
                  <p:cNvSpPr txBox="1"/>
                  <p:nvPr/>
                </p:nvSpPr>
                <p:spPr>
                  <a:xfrm>
                    <a:off x="874185" y="4647008"/>
                    <a:ext cx="2724015" cy="262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600" b="0" i="1" smtClean="0">
                                  <a:latin typeface="Cambria Math" panose="02040503050406030204" pitchFamily="18" charset="0"/>
                                </a:rPr>
                              </m:ctrlPr>
                            </m:dPr>
                            <m:e>
                              <m:d>
                                <m:dPr>
                                  <m:ctrlPr>
                                    <a:rPr lang="it-IT" sz="1600" i="1" dirty="0">
                                      <a:latin typeface="Cambria Math" panose="02040503050406030204" pitchFamily="18" charset="0"/>
                                    </a:rPr>
                                  </m:ctrlPr>
                                </m:dPr>
                                <m:e>
                                  <m:r>
                                    <a:rPr lang="it-IT" sz="1600" i="1" dirty="0">
                                      <a:latin typeface="Cambria Math" panose="02040503050406030204" pitchFamily="18" charset="0"/>
                                    </a:rPr>
                                    <m:t>𝑞</m:t>
                                  </m:r>
                                  <m:r>
                                    <a:rPr lang="it-IT" sz="1600" i="1" dirty="0">
                                      <a:latin typeface="Cambria Math" panose="02040503050406030204" pitchFamily="18" charset="0"/>
                                    </a:rPr>
                                    <m:t>+</m:t>
                                  </m:r>
                                  <m:r>
                                    <a:rPr lang="it-IT" sz="1600" i="1" dirty="0">
                                      <a:latin typeface="Cambria Math" panose="02040503050406030204" pitchFamily="18" charset="0"/>
                                    </a:rPr>
                                    <m:t>𝑝</m:t>
                                  </m:r>
                                </m:e>
                              </m:d>
                              <m:r>
                                <a:rPr lang="it-IT" sz="1600" b="0" i="1" dirty="0" smtClean="0">
                                  <a:latin typeface="Cambria Math" panose="02040503050406030204" pitchFamily="18" charset="0"/>
                                </a:rPr>
                                <m:t>𝑆</m:t>
                              </m:r>
                              <m:r>
                                <a:rPr lang="it-IT" sz="1600" i="1" dirty="0">
                                  <a:latin typeface="Cambria Math" panose="02040503050406030204" pitchFamily="18" charset="0"/>
                                </a:rPr>
                                <m:t>−</m:t>
                              </m:r>
                              <m:r>
                                <a:rPr lang="it-IT" sz="1600" i="1" dirty="0">
                                  <a:latin typeface="Cambria Math" panose="02040503050406030204" pitchFamily="18" charset="0"/>
                                </a:rPr>
                                <m:t>𝑃𝑁</m:t>
                              </m:r>
                            </m:e>
                          </m:d>
                          <m:r>
                            <a:rPr lang="it-IT" sz="1600" b="0" i="1" dirty="0" smtClean="0">
                              <a:latin typeface="Cambria Math" panose="02040503050406030204" pitchFamily="18" charset="0"/>
                            </a:rPr>
                            <m:t>=</m:t>
                          </m:r>
                          <m:r>
                            <a:rPr lang="it-IT" sz="1600" b="0" i="1" dirty="0" smtClean="0">
                              <a:latin typeface="Cambria Math" panose="02040503050406030204" pitchFamily="18" charset="0"/>
                            </a:rPr>
                            <m:t>𝑞𝑁</m:t>
                          </m:r>
                          <m:sSup>
                            <m:sSupPr>
                              <m:ctrlPr>
                                <a:rPr lang="it-IT" sz="1600" b="0" i="1" dirty="0" smtClean="0">
                                  <a:latin typeface="Cambria Math" panose="02040503050406030204" pitchFamily="18" charset="0"/>
                                </a:rPr>
                              </m:ctrlPr>
                            </m:sSupPr>
                            <m:e>
                              <m:r>
                                <a:rPr lang="it-IT" sz="1600" b="0" i="1" dirty="0" smtClean="0">
                                  <a:latin typeface="Cambria Math" panose="02040503050406030204" pitchFamily="18" charset="0"/>
                                </a:rPr>
                                <m:t>𝑒</m:t>
                              </m:r>
                            </m:e>
                            <m:sup>
                              <m:r>
                                <a:rPr lang="it-IT" sz="1600" b="0" i="1" dirty="0" smtClean="0">
                                  <a:latin typeface="Cambria Math" panose="02040503050406030204" pitchFamily="18" charset="0"/>
                                </a:rPr>
                                <m:t>−</m:t>
                              </m:r>
                              <m:d>
                                <m:dPr>
                                  <m:ctrlPr>
                                    <a:rPr lang="it-IT" sz="1600" b="0" i="1" dirty="0" smtClean="0">
                                      <a:latin typeface="Cambria Math" panose="02040503050406030204" pitchFamily="18" charset="0"/>
                                    </a:rPr>
                                  </m:ctrlPr>
                                </m:dPr>
                                <m:e>
                                  <m:r>
                                    <a:rPr lang="it-IT" sz="1600" b="0" i="1" dirty="0" smtClean="0">
                                      <a:latin typeface="Cambria Math" panose="02040503050406030204" pitchFamily="18" charset="0"/>
                                    </a:rPr>
                                    <m:t>𝑞</m:t>
                                  </m:r>
                                  <m:r>
                                    <a:rPr lang="it-IT" sz="1600" b="0" i="1" dirty="0" smtClean="0">
                                      <a:latin typeface="Cambria Math" panose="02040503050406030204" pitchFamily="18" charset="0"/>
                                    </a:rPr>
                                    <m:t>+</m:t>
                                  </m:r>
                                  <m:r>
                                    <a:rPr lang="it-IT" sz="1600" b="0" i="1" dirty="0" smtClean="0">
                                      <a:latin typeface="Cambria Math" panose="02040503050406030204" pitchFamily="18" charset="0"/>
                                    </a:rPr>
                                    <m:t>𝑝</m:t>
                                  </m:r>
                                </m:e>
                              </m:d>
                              <m:r>
                                <a:rPr lang="it-IT" sz="1600" b="0" i="1" dirty="0" smtClean="0">
                                  <a:latin typeface="Cambria Math" panose="02040503050406030204" pitchFamily="18" charset="0"/>
                                </a:rPr>
                                <m:t>𝑡</m:t>
                              </m:r>
                            </m:sup>
                          </m:sSup>
                        </m:oMath>
                      </m:oMathPara>
                    </a14:m>
                    <a:endParaRPr lang="it-IT" sz="1600" dirty="0"/>
                  </a:p>
                </p:txBody>
              </p:sp>
            </mc:Choice>
            <mc:Fallback xmlns="">
              <p:sp>
                <p:nvSpPr>
                  <p:cNvPr id="38" name="CasellaDiTesto 37">
                    <a:extLst>
                      <a:ext uri="{FF2B5EF4-FFF2-40B4-BE49-F238E27FC236}">
                        <a16:creationId xmlns:a16="http://schemas.microsoft.com/office/drawing/2014/main" id="{9C7E86FA-D3CA-4C66-88DA-F7AD80CEF9CB}"/>
                      </a:ext>
                    </a:extLst>
                  </p:cNvPr>
                  <p:cNvSpPr txBox="1">
                    <a:spLocks noRot="1" noChangeAspect="1" noMove="1" noResize="1" noEditPoints="1" noAdjustHandles="1" noChangeArrowheads="1" noChangeShapeType="1" noTextEdit="1"/>
                  </p:cNvSpPr>
                  <p:nvPr/>
                </p:nvSpPr>
                <p:spPr>
                  <a:xfrm>
                    <a:off x="874185" y="4647008"/>
                    <a:ext cx="2724015" cy="262892"/>
                  </a:xfrm>
                  <a:prstGeom prst="rect">
                    <a:avLst/>
                  </a:prstGeom>
                  <a:blipFill>
                    <a:blip r:embed="rId10"/>
                    <a:stretch>
                      <a:fillRect r="-224" b="-30233"/>
                    </a:stretch>
                  </a:blipFill>
                </p:spPr>
                <p:txBody>
                  <a:bodyPr/>
                  <a:lstStyle/>
                  <a:p>
                    <a:r>
                      <a:rPr lang="en-GB">
                        <a:noFill/>
                      </a:rPr>
                      <a:t> </a:t>
                    </a:r>
                  </a:p>
                </p:txBody>
              </p:sp>
            </mc:Fallback>
          </mc:AlternateContent>
          <p:sp>
            <p:nvSpPr>
              <p:cNvPr id="40" name="Freccia a destra 39">
                <a:extLst>
                  <a:ext uri="{FF2B5EF4-FFF2-40B4-BE49-F238E27FC236}">
                    <a16:creationId xmlns:a16="http://schemas.microsoft.com/office/drawing/2014/main" id="{119ED21C-CF7B-481B-8F1C-A913C0C35BD7}"/>
                  </a:ext>
                </a:extLst>
              </p:cNvPr>
              <p:cNvSpPr/>
              <p:nvPr/>
            </p:nvSpPr>
            <p:spPr>
              <a:xfrm>
                <a:off x="4083370" y="465647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sp>
        <p:nvSpPr>
          <p:cNvPr id="45" name="CasellaDiTesto 44">
            <a:extLst>
              <a:ext uri="{FF2B5EF4-FFF2-40B4-BE49-F238E27FC236}">
                <a16:creationId xmlns:a16="http://schemas.microsoft.com/office/drawing/2014/main" id="{33ACBD1B-D70D-433A-8006-D9D13528E186}"/>
              </a:ext>
            </a:extLst>
          </p:cNvPr>
          <p:cNvSpPr txBox="1"/>
          <p:nvPr/>
        </p:nvSpPr>
        <p:spPr>
          <a:xfrm>
            <a:off x="8370988" y="1811271"/>
            <a:ext cx="3239123" cy="307777"/>
          </a:xfrm>
          <a:prstGeom prst="rect">
            <a:avLst/>
          </a:prstGeom>
          <a:noFill/>
        </p:spPr>
        <p:txBody>
          <a:bodyPr wrap="square" rtlCol="0">
            <a:spAutoFit/>
          </a:bodyPr>
          <a:lstStyle/>
          <a:p>
            <a:r>
              <a:rPr lang="it-IT" sz="1400" i="1" noProof="1">
                <a:latin typeface="Times New Roman" panose="02020603050405020304" pitchFamily="18" charset="0"/>
                <a:cs typeface="Times New Roman" panose="02020603050405020304" pitchFamily="18" charset="0"/>
              </a:rPr>
              <a:t>(</a:t>
            </a:r>
            <a:r>
              <a:rPr lang="it-IT" sz="1200" i="1" noProof="1">
                <a:latin typeface="Times New Roman" panose="02020603050405020304" pitchFamily="18" charset="0"/>
                <a:cs typeface="Times New Roman" panose="02020603050405020304" pitchFamily="18" charset="0"/>
              </a:rPr>
              <a:t>1° </a:t>
            </a:r>
            <a:r>
              <a:rPr lang="en-GB" sz="1200" i="1" noProof="1">
                <a:latin typeface="Times New Roman" panose="02020603050405020304" pitchFamily="18" charset="0"/>
                <a:cs typeface="Times New Roman" panose="02020603050405020304" pitchFamily="18" charset="0"/>
              </a:rPr>
              <a:t>Order Constant Coefficient Linear ODE</a:t>
            </a:r>
            <a:r>
              <a:rPr lang="it-IT" sz="1400" i="1" noProof="1">
                <a:latin typeface="Times New Roman" panose="02020603050405020304" pitchFamily="18" charset="0"/>
                <a:cs typeface="Times New Roman" panose="02020603050405020304" pitchFamily="18" charset="0"/>
              </a:rPr>
              <a:t>)</a:t>
            </a:r>
          </a:p>
        </p:txBody>
      </p:sp>
      <p:sp>
        <p:nvSpPr>
          <p:cNvPr id="48" name="CasellaDiTesto 47">
            <a:extLst>
              <a:ext uri="{FF2B5EF4-FFF2-40B4-BE49-F238E27FC236}">
                <a16:creationId xmlns:a16="http://schemas.microsoft.com/office/drawing/2014/main" id="{366D77EB-F389-477F-99FB-04796B54801E}"/>
              </a:ext>
            </a:extLst>
          </p:cNvPr>
          <p:cNvSpPr txBox="1"/>
          <p:nvPr/>
        </p:nvSpPr>
        <p:spPr>
          <a:xfrm>
            <a:off x="639192" y="3933242"/>
            <a:ext cx="3099434" cy="338554"/>
          </a:xfrm>
          <a:prstGeom prst="rect">
            <a:avLst/>
          </a:prstGeom>
          <a:noFill/>
        </p:spPr>
        <p:txBody>
          <a:bodyPr wrap="square" rtlCol="0">
            <a:spAutoFit/>
          </a:bodyPr>
          <a:lstStyle/>
          <a:p>
            <a:pPr marL="285750" indent="-285750">
              <a:buFont typeface="Arial" panose="020B0604020202020204" pitchFamily="34" charset="0"/>
              <a:buChar char="•"/>
            </a:pPr>
            <a:r>
              <a:rPr lang="it-IT" sz="1600" b="1" i="0" noProof="1">
                <a:solidFill>
                  <a:srgbClr val="202122"/>
                </a:solidFill>
                <a:effectLst/>
                <a:latin typeface="Times New Roman" panose="02020603050405020304" pitchFamily="18" charset="0"/>
                <a:cs typeface="Times New Roman" panose="02020603050405020304" pitchFamily="18" charset="0"/>
              </a:rPr>
              <a:t>Susceptibles</a:t>
            </a:r>
            <a:r>
              <a:rPr lang="it-IT" sz="1600" i="0" noProof="1">
                <a:solidFill>
                  <a:srgbClr val="202122"/>
                </a:solidFill>
                <a:effectLst/>
                <a:latin typeface="Times New Roman" panose="02020603050405020304" pitchFamily="18" charset="0"/>
                <a:cs typeface="Times New Roman" panose="02020603050405020304" pitchFamily="18" charset="0"/>
              </a:rPr>
              <a:t> equation solution:</a:t>
            </a:r>
            <a:endParaRPr lang="it-IT" sz="1600" noProof="1">
              <a:latin typeface="Times New Roman" panose="02020603050405020304" pitchFamily="18" charset="0"/>
              <a:cs typeface="Times New Roman" panose="02020603050405020304" pitchFamily="18" charset="0"/>
            </a:endParaRPr>
          </a:p>
        </p:txBody>
      </p:sp>
      <p:sp>
        <p:nvSpPr>
          <p:cNvPr id="2" name="CasellaDiTesto 1">
            <a:extLst>
              <a:ext uri="{FF2B5EF4-FFF2-40B4-BE49-F238E27FC236}">
                <a16:creationId xmlns:a16="http://schemas.microsoft.com/office/drawing/2014/main" id="{10B365C4-34D8-49DA-9F9E-223DD00B3693}"/>
              </a:ext>
            </a:extLst>
          </p:cNvPr>
          <p:cNvSpPr txBox="1"/>
          <p:nvPr/>
        </p:nvSpPr>
        <p:spPr>
          <a:xfrm>
            <a:off x="8370987" y="2252657"/>
            <a:ext cx="3239123" cy="307777"/>
          </a:xfrm>
          <a:prstGeom prst="rect">
            <a:avLst/>
          </a:prstGeom>
          <a:noFill/>
        </p:spPr>
        <p:txBody>
          <a:bodyPr wrap="square" rtlCol="0">
            <a:spAutoFit/>
          </a:bodyPr>
          <a:lstStyle/>
          <a:p>
            <a:r>
              <a:rPr lang="it-IT" sz="1400" i="1" noProof="1">
                <a:latin typeface="Times New Roman" panose="02020603050405020304" pitchFamily="18" charset="0"/>
                <a:cs typeface="Times New Roman" panose="02020603050405020304" pitchFamily="18" charset="0"/>
              </a:rPr>
              <a:t>(</a:t>
            </a:r>
            <a:r>
              <a:rPr kumimoji="0" lang="it-IT" sz="12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 </a:t>
            </a:r>
            <a:r>
              <a:rPr kumimoji="0" lang="en-GB" sz="12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Order Constant Coefficient Linear ODE</a:t>
            </a:r>
            <a:r>
              <a:rPr lang="it-IT" sz="1400" i="1" noProof="1">
                <a:latin typeface="Times New Roman" panose="02020603050405020304" pitchFamily="18" charset="0"/>
                <a:cs typeface="Times New Roman" panose="02020603050405020304" pitchFamily="18" charset="0"/>
              </a:rPr>
              <a:t>)</a:t>
            </a:r>
          </a:p>
        </p:txBody>
      </p:sp>
      <p:sp>
        <p:nvSpPr>
          <p:cNvPr id="3" name="Freccia a destra 2">
            <a:extLst>
              <a:ext uri="{FF2B5EF4-FFF2-40B4-BE49-F238E27FC236}">
                <a16:creationId xmlns:a16="http://schemas.microsoft.com/office/drawing/2014/main" id="{E2CD4BAE-1DFB-4AB8-975F-C0E6FC56EEF1}"/>
              </a:ext>
            </a:extLst>
          </p:cNvPr>
          <p:cNvSpPr/>
          <p:nvPr/>
        </p:nvSpPr>
        <p:spPr>
          <a:xfrm>
            <a:off x="2506282" y="313763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49D1153F-8B07-42E8-8969-B8717A4568D0}"/>
                  </a:ext>
                </a:extLst>
              </p:cNvPr>
              <p:cNvSpPr txBox="1"/>
              <p:nvPr/>
            </p:nvSpPr>
            <p:spPr>
              <a:xfrm>
                <a:off x="3543605" y="2627281"/>
                <a:ext cx="1991827" cy="12004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600" i="1" smtClean="0">
                              <a:latin typeface="Cambria Math" panose="02040503050406030204" pitchFamily="18" charset="0"/>
                            </a:rPr>
                          </m:ctrlPr>
                        </m:dPr>
                        <m:e>
                          <m:eqArr>
                            <m:eqArrPr>
                              <m:ctrlPr>
                                <a:rPr lang="en-GB" sz="1600" i="1" smtClean="0">
                                  <a:latin typeface="Cambria Math" panose="02040503050406030204" pitchFamily="18" charset="0"/>
                                </a:rPr>
                              </m:ctrlPr>
                            </m:eqArrPr>
                            <m:e>
                              <m:r>
                                <a:rPr lang="it-IT" sz="1600" i="1" noProof="1" dirty="0">
                                  <a:latin typeface="Cambria Math" panose="02040503050406030204" pitchFamily="18" charset="0"/>
                                </a:rPr>
                                <m:t>𝑅</m:t>
                              </m:r>
                              <m:d>
                                <m:dPr>
                                  <m:ctrlPr>
                                    <a:rPr lang="it-IT" sz="1600" i="1" noProof="1" dirty="0">
                                      <a:latin typeface="Cambria Math" panose="02040503050406030204" pitchFamily="18" charset="0"/>
                                    </a:rPr>
                                  </m:ctrlPr>
                                </m:dPr>
                                <m:e>
                                  <m:r>
                                    <a:rPr lang="it-IT" sz="1600" i="1" noProof="1" dirty="0">
                                      <a:latin typeface="Cambria Math" panose="02040503050406030204" pitchFamily="18" charset="0"/>
                                    </a:rPr>
                                    <m:t>𝑡</m:t>
                                  </m:r>
                                </m:e>
                              </m:d>
                              <m:r>
                                <a:rPr lang="it-IT" sz="1600" i="1" noProof="1" dirty="0">
                                  <a:latin typeface="Cambria Math" panose="02040503050406030204" pitchFamily="18" charset="0"/>
                                </a:rPr>
                                <m:t>=</m:t>
                              </m:r>
                              <m:r>
                                <a:rPr lang="it-IT" sz="1600" i="1" noProof="1" dirty="0">
                                  <a:latin typeface="Cambria Math" panose="02040503050406030204" pitchFamily="18" charset="0"/>
                                </a:rPr>
                                <m:t>𝑟</m:t>
                              </m:r>
                              <m:nary>
                                <m:naryPr>
                                  <m:ctrlPr>
                                    <a:rPr lang="en-US" sz="1600" i="1" noProof="1" dirty="0">
                                      <a:latin typeface="Cambria Math" panose="02040503050406030204" pitchFamily="18" charset="0"/>
                                    </a:rPr>
                                  </m:ctrlPr>
                                </m:naryPr>
                                <m:sub>
                                  <m:r>
                                    <a:rPr lang="it-IT" sz="1600" i="1" noProof="1" dirty="0">
                                      <a:latin typeface="Cambria Math" panose="02040503050406030204" pitchFamily="18" charset="0"/>
                                    </a:rPr>
                                    <m:t>0</m:t>
                                  </m:r>
                                </m:sub>
                                <m:sup>
                                  <m:r>
                                    <a:rPr lang="it-IT" sz="1600" i="1" noProof="1" dirty="0">
                                      <a:latin typeface="Cambria Math" panose="02040503050406030204" pitchFamily="18" charset="0"/>
                                    </a:rPr>
                                    <m:t>𝑡</m:t>
                                  </m:r>
                                </m:sup>
                                <m:e>
                                  <m:r>
                                    <a:rPr lang="it-IT" sz="1600" i="1" noProof="1" dirty="0">
                                      <a:latin typeface="Cambria Math" panose="02040503050406030204" pitchFamily="18" charset="0"/>
                                    </a:rPr>
                                    <m:t>𝐼</m:t>
                                  </m:r>
                                  <m:d>
                                    <m:dPr>
                                      <m:ctrlPr>
                                        <a:rPr lang="it-IT" sz="1600" i="1" noProof="1" dirty="0">
                                          <a:latin typeface="Cambria Math" panose="02040503050406030204" pitchFamily="18" charset="0"/>
                                        </a:rPr>
                                      </m:ctrlPr>
                                    </m:dPr>
                                    <m:e>
                                      <m:sSup>
                                        <m:sSupPr>
                                          <m:ctrlPr>
                                            <a:rPr lang="it-IT" sz="1600" i="1" noProof="1" dirty="0">
                                              <a:latin typeface="Cambria Math" panose="02040503050406030204" pitchFamily="18" charset="0"/>
                                            </a:rPr>
                                          </m:ctrlPr>
                                        </m:sSupPr>
                                        <m:e>
                                          <m:r>
                                            <a:rPr lang="it-IT" sz="1600" i="1" noProof="1" dirty="0">
                                              <a:latin typeface="Cambria Math" panose="02040503050406030204" pitchFamily="18" charset="0"/>
                                            </a:rPr>
                                            <m:t>𝑡</m:t>
                                          </m:r>
                                        </m:e>
                                        <m:sup>
                                          <m:r>
                                            <a:rPr lang="it-IT" sz="1600" i="1" noProof="1" dirty="0">
                                              <a:latin typeface="Cambria Math" panose="02040503050406030204" pitchFamily="18" charset="0"/>
                                            </a:rPr>
                                            <m:t>′</m:t>
                                          </m:r>
                                        </m:sup>
                                      </m:sSup>
                                    </m:e>
                                  </m:d>
                                  <m:r>
                                    <a:rPr lang="it-IT" sz="1600" i="1" noProof="1" dirty="0">
                                      <a:latin typeface="Cambria Math" panose="02040503050406030204" pitchFamily="18" charset="0"/>
                                    </a:rPr>
                                    <m:t>𝑑𝑡</m:t>
                                  </m:r>
                                  <m:r>
                                    <a:rPr lang="it-IT" sz="1600" i="1" noProof="1" dirty="0">
                                      <a:latin typeface="Cambria Math" panose="02040503050406030204" pitchFamily="18" charset="0"/>
                                    </a:rPr>
                                    <m:t>′</m:t>
                                  </m:r>
                                </m:e>
                              </m:nary>
                              <m:r>
                                <m:rPr>
                                  <m:nor/>
                                </m:rPr>
                                <a:rPr lang="en-US" sz="1600" noProof="1"/>
                                <m:t> </m:t>
                              </m:r>
                            </m:e>
                            <m:e>
                              <m:r>
                                <a:rPr lang="it-IT" sz="1600" i="1" noProof="1" dirty="0">
                                  <a:latin typeface="Cambria Math" panose="02040503050406030204" pitchFamily="18" charset="0"/>
                                </a:rPr>
                                <m:t>𝐷</m:t>
                              </m:r>
                              <m:d>
                                <m:dPr>
                                  <m:ctrlPr>
                                    <a:rPr lang="it-IT" sz="1600" i="1" noProof="1" dirty="0">
                                      <a:latin typeface="Cambria Math" panose="02040503050406030204" pitchFamily="18" charset="0"/>
                                    </a:rPr>
                                  </m:ctrlPr>
                                </m:dPr>
                                <m:e>
                                  <m:r>
                                    <a:rPr lang="it-IT" sz="1600" i="1" noProof="1" dirty="0">
                                      <a:latin typeface="Cambria Math" panose="02040503050406030204" pitchFamily="18" charset="0"/>
                                    </a:rPr>
                                    <m:t>𝑡</m:t>
                                  </m:r>
                                </m:e>
                              </m:d>
                              <m:r>
                                <a:rPr lang="it-IT" sz="1600" i="1" noProof="1" dirty="0">
                                  <a:latin typeface="Cambria Math" panose="02040503050406030204" pitchFamily="18" charset="0"/>
                                </a:rPr>
                                <m:t>=</m:t>
                              </m:r>
                              <m:r>
                                <a:rPr lang="en-US" sz="1600" i="1" noProof="1" dirty="0">
                                  <a:latin typeface="Cambria Math" panose="02040503050406030204" pitchFamily="18" charset="0"/>
                                  <a:ea typeface="Cambria Math" panose="02040503050406030204" pitchFamily="18" charset="0"/>
                                </a:rPr>
                                <m:t>𝜇</m:t>
                              </m:r>
                              <m:nary>
                                <m:naryPr>
                                  <m:ctrlPr>
                                    <a:rPr lang="en-US" sz="1600" i="1" noProof="1" dirty="0">
                                      <a:latin typeface="Cambria Math" panose="02040503050406030204" pitchFamily="18" charset="0"/>
                                    </a:rPr>
                                  </m:ctrlPr>
                                </m:naryPr>
                                <m:sub>
                                  <m:r>
                                    <a:rPr lang="it-IT" sz="1600" i="1" noProof="1" dirty="0">
                                      <a:latin typeface="Cambria Math" panose="02040503050406030204" pitchFamily="18" charset="0"/>
                                    </a:rPr>
                                    <m:t>0</m:t>
                                  </m:r>
                                </m:sub>
                                <m:sup>
                                  <m:r>
                                    <a:rPr lang="it-IT" sz="1600" i="1" noProof="1" dirty="0">
                                      <a:latin typeface="Cambria Math" panose="02040503050406030204" pitchFamily="18" charset="0"/>
                                    </a:rPr>
                                    <m:t>𝑡</m:t>
                                  </m:r>
                                </m:sup>
                                <m:e>
                                  <m:r>
                                    <a:rPr lang="it-IT" sz="1600" i="1" noProof="1" dirty="0">
                                      <a:latin typeface="Cambria Math" panose="02040503050406030204" pitchFamily="18" charset="0"/>
                                    </a:rPr>
                                    <m:t>𝐼</m:t>
                                  </m:r>
                                  <m:d>
                                    <m:dPr>
                                      <m:ctrlPr>
                                        <a:rPr lang="it-IT" sz="1600" i="1" noProof="1" dirty="0">
                                          <a:latin typeface="Cambria Math" panose="02040503050406030204" pitchFamily="18" charset="0"/>
                                        </a:rPr>
                                      </m:ctrlPr>
                                    </m:dPr>
                                    <m:e>
                                      <m:sSup>
                                        <m:sSupPr>
                                          <m:ctrlPr>
                                            <a:rPr lang="it-IT" sz="1600" i="1" noProof="1" dirty="0">
                                              <a:latin typeface="Cambria Math" panose="02040503050406030204" pitchFamily="18" charset="0"/>
                                            </a:rPr>
                                          </m:ctrlPr>
                                        </m:sSupPr>
                                        <m:e>
                                          <m:r>
                                            <a:rPr lang="it-IT" sz="1600" i="1" noProof="1" dirty="0">
                                              <a:latin typeface="Cambria Math" panose="02040503050406030204" pitchFamily="18" charset="0"/>
                                            </a:rPr>
                                            <m:t>𝑡</m:t>
                                          </m:r>
                                        </m:e>
                                        <m:sup>
                                          <m:r>
                                            <a:rPr lang="it-IT" sz="1600" i="1" noProof="1" dirty="0">
                                              <a:latin typeface="Cambria Math" panose="02040503050406030204" pitchFamily="18" charset="0"/>
                                            </a:rPr>
                                            <m:t>′</m:t>
                                          </m:r>
                                        </m:sup>
                                      </m:sSup>
                                    </m:e>
                                  </m:d>
                                  <m:r>
                                    <a:rPr lang="it-IT" sz="1600" i="1" noProof="1" dirty="0">
                                      <a:latin typeface="Cambria Math" panose="02040503050406030204" pitchFamily="18" charset="0"/>
                                    </a:rPr>
                                    <m:t>𝑑𝑡</m:t>
                                  </m:r>
                                  <m:r>
                                    <a:rPr lang="it-IT" sz="1600" i="1" noProof="1" dirty="0">
                                      <a:latin typeface="Cambria Math" panose="02040503050406030204" pitchFamily="18" charset="0"/>
                                    </a:rPr>
                                    <m:t>′</m:t>
                                  </m:r>
                                </m:e>
                              </m:nary>
                              <m:r>
                                <m:rPr>
                                  <m:nor/>
                                </m:rPr>
                                <a:rPr lang="en-US" sz="1600" noProof="1"/>
                                <m:t> </m:t>
                              </m:r>
                            </m:e>
                          </m:eqArr>
                        </m:e>
                      </m:d>
                    </m:oMath>
                  </m:oMathPara>
                </a14:m>
                <a:endParaRPr lang="en-GB" sz="1600"/>
              </a:p>
            </p:txBody>
          </p:sp>
        </mc:Choice>
        <mc:Fallback>
          <p:sp>
            <p:nvSpPr>
              <p:cNvPr id="8" name="CasellaDiTesto 7">
                <a:extLst>
                  <a:ext uri="{FF2B5EF4-FFF2-40B4-BE49-F238E27FC236}">
                    <a16:creationId xmlns:a16="http://schemas.microsoft.com/office/drawing/2014/main" id="{49D1153F-8B07-42E8-8969-B8717A4568D0}"/>
                  </a:ext>
                </a:extLst>
              </p:cNvPr>
              <p:cNvSpPr txBox="1">
                <a:spLocks noRot="1" noChangeAspect="1" noMove="1" noResize="1" noEditPoints="1" noAdjustHandles="1" noChangeArrowheads="1" noChangeShapeType="1" noTextEdit="1"/>
              </p:cNvSpPr>
              <p:nvPr/>
            </p:nvSpPr>
            <p:spPr>
              <a:xfrm>
                <a:off x="3543605" y="2627281"/>
                <a:ext cx="1991827" cy="1200457"/>
              </a:xfrm>
              <a:prstGeom prst="rect">
                <a:avLst/>
              </a:prstGeom>
              <a:blipFill>
                <a:blip r:embed="rId11"/>
                <a:stretch>
                  <a:fillRect/>
                </a:stretch>
              </a:blipFill>
            </p:spPr>
            <p:txBody>
              <a:bodyPr/>
              <a:lstStyle/>
              <a:p>
                <a:r>
                  <a:rPr lang="en-GB">
                    <a:noFill/>
                  </a:rPr>
                  <a:t> </a:t>
                </a:r>
              </a:p>
            </p:txBody>
          </p:sp>
        </mc:Fallback>
      </mc:AlternateContent>
      <p:sp>
        <p:nvSpPr>
          <p:cNvPr id="11" name="Freccia a destra 10">
            <a:extLst>
              <a:ext uri="{FF2B5EF4-FFF2-40B4-BE49-F238E27FC236}">
                <a16:creationId xmlns:a16="http://schemas.microsoft.com/office/drawing/2014/main" id="{CDA41CAE-8040-4E45-9F89-39ED10855861}"/>
              </a:ext>
            </a:extLst>
          </p:cNvPr>
          <p:cNvSpPr/>
          <p:nvPr/>
        </p:nvSpPr>
        <p:spPr>
          <a:xfrm>
            <a:off x="5006847" y="211904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Freccia a destra 25">
            <a:extLst>
              <a:ext uri="{FF2B5EF4-FFF2-40B4-BE49-F238E27FC236}">
                <a16:creationId xmlns:a16="http://schemas.microsoft.com/office/drawing/2014/main" id="{FD4B6887-2B81-41CB-A99D-0D9372E07BD8}"/>
              </a:ext>
            </a:extLst>
          </p:cNvPr>
          <p:cNvSpPr/>
          <p:nvPr/>
        </p:nvSpPr>
        <p:spPr>
          <a:xfrm>
            <a:off x="5006847" y="101212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Freccia a destra 26">
            <a:extLst>
              <a:ext uri="{FF2B5EF4-FFF2-40B4-BE49-F238E27FC236}">
                <a16:creationId xmlns:a16="http://schemas.microsoft.com/office/drawing/2014/main" id="{610FD367-3E82-4F09-AF2B-CC15D44F7A52}"/>
              </a:ext>
            </a:extLst>
          </p:cNvPr>
          <p:cNvSpPr/>
          <p:nvPr/>
        </p:nvSpPr>
        <p:spPr>
          <a:xfrm>
            <a:off x="7536907" y="101060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1609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po 30">
            <a:extLst>
              <a:ext uri="{FF2B5EF4-FFF2-40B4-BE49-F238E27FC236}">
                <a16:creationId xmlns:a16="http://schemas.microsoft.com/office/drawing/2014/main" id="{471570C1-BE75-493F-8A5D-F06A756DF2D7}"/>
              </a:ext>
            </a:extLst>
          </p:cNvPr>
          <p:cNvGrpSpPr/>
          <p:nvPr/>
        </p:nvGrpSpPr>
        <p:grpSpPr>
          <a:xfrm>
            <a:off x="807813" y="1096431"/>
            <a:ext cx="6963405" cy="447302"/>
            <a:chOff x="558674" y="330208"/>
            <a:chExt cx="6963405" cy="447302"/>
          </a:xfrm>
        </p:grpSpPr>
        <mc:AlternateContent xmlns:mc="http://schemas.openxmlformats.org/markup-compatibility/2006">
          <mc:Choice xmlns:a14="http://schemas.microsoft.com/office/drawing/2010/main" Requires="a14">
            <p:sp>
              <p:nvSpPr>
                <p:cNvPr id="5" name="CasellaDiTesto 4">
                  <a:extLst>
                    <a:ext uri="{FF2B5EF4-FFF2-40B4-BE49-F238E27FC236}">
                      <a16:creationId xmlns:a16="http://schemas.microsoft.com/office/drawing/2014/main" id="{42BE3701-1ACE-45C5-AFAF-14E629927A99}"/>
                    </a:ext>
                  </a:extLst>
                </p:cNvPr>
                <p:cNvSpPr txBox="1"/>
                <p:nvPr/>
              </p:nvSpPr>
              <p:spPr>
                <a:xfrm>
                  <a:off x="558674" y="367388"/>
                  <a:ext cx="1643527" cy="4076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𝑁</m:t>
                            </m:r>
                          </m:den>
                        </m:f>
                        <m:r>
                          <a:rPr lang="en-US" sz="1400" i="1" noProof="1" dirty="0" smtClean="0">
                            <a:latin typeface="Cambria Math" panose="02040503050406030204" pitchFamily="18" charset="0"/>
                          </a:rPr>
                          <m:t>𝑆𝐼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p:sp>
              <p:nvSpPr>
                <p:cNvPr id="5" name="CasellaDiTesto 4">
                  <a:extLst>
                    <a:ext uri="{FF2B5EF4-FFF2-40B4-BE49-F238E27FC236}">
                      <a16:creationId xmlns:a16="http://schemas.microsoft.com/office/drawing/2014/main" id="{42BE3701-1ACE-45C5-AFAF-14E629927A99}"/>
                    </a:ext>
                  </a:extLst>
                </p:cNvPr>
                <p:cNvSpPr txBox="1">
                  <a:spLocks noRot="1" noChangeAspect="1" noMove="1" noResize="1" noEditPoints="1" noAdjustHandles="1" noChangeArrowheads="1" noChangeShapeType="1" noTextEdit="1"/>
                </p:cNvSpPr>
                <p:nvPr/>
              </p:nvSpPr>
              <p:spPr>
                <a:xfrm>
                  <a:off x="558674" y="367388"/>
                  <a:ext cx="1643527" cy="407676"/>
                </a:xfrm>
                <a:prstGeom prst="rect">
                  <a:avLst/>
                </a:prstGeom>
                <a:blipFill>
                  <a:blip r:embed="rId2"/>
                  <a:stretch>
                    <a:fillRect l="-1859" t="-2985" r="-1859" b="-13433"/>
                  </a:stretch>
                </a:blipFill>
              </p:spPr>
              <p:txBody>
                <a:bodyPr/>
                <a:lstStyle/>
                <a:p>
                  <a:r>
                    <a:rPr lang="en-GB">
                      <a:noFill/>
                    </a:rPr>
                    <a:t> </a:t>
                  </a:r>
                </a:p>
              </p:txBody>
            </p:sp>
          </mc:Fallback>
        </mc:AlternateContent>
        <p:sp>
          <p:nvSpPr>
            <p:cNvPr id="7" name="Freccia a destra 6">
              <a:extLst>
                <a:ext uri="{FF2B5EF4-FFF2-40B4-BE49-F238E27FC236}">
                  <a16:creationId xmlns:a16="http://schemas.microsoft.com/office/drawing/2014/main" id="{8A48588D-7698-4C17-A367-A72F1EA7FBF9}"/>
                </a:ext>
              </a:extLst>
            </p:cNvPr>
            <p:cNvSpPr/>
            <p:nvPr/>
          </p:nvSpPr>
          <p:spPr>
            <a:xfrm>
              <a:off x="2744278" y="502057"/>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7F1F4F34-DF4A-4292-B2EF-78F6A1B8CE26}"/>
                    </a:ext>
                  </a:extLst>
                </p:cNvPr>
                <p:cNvSpPr txBox="1"/>
                <p:nvPr/>
              </p:nvSpPr>
              <p:spPr>
                <a:xfrm>
                  <a:off x="3907564" y="330208"/>
                  <a:ext cx="3614515" cy="4473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9" name="CasellaDiTesto 8">
                  <a:extLst>
                    <a:ext uri="{FF2B5EF4-FFF2-40B4-BE49-F238E27FC236}">
                      <a16:creationId xmlns:a16="http://schemas.microsoft.com/office/drawing/2014/main" id="{7F1F4F34-DF4A-4292-B2EF-78F6A1B8CE26}"/>
                    </a:ext>
                  </a:extLst>
                </p:cNvPr>
                <p:cNvSpPr txBox="1">
                  <a:spLocks noRot="1" noChangeAspect="1" noMove="1" noResize="1" noEditPoints="1" noAdjustHandles="1" noChangeArrowheads="1" noChangeShapeType="1" noTextEdit="1"/>
                </p:cNvSpPr>
                <p:nvPr/>
              </p:nvSpPr>
              <p:spPr>
                <a:xfrm>
                  <a:off x="3907564" y="330208"/>
                  <a:ext cx="3614515" cy="447302"/>
                </a:xfrm>
                <a:prstGeom prst="rect">
                  <a:avLst/>
                </a:prstGeom>
                <a:blipFill>
                  <a:blip r:embed="rId3"/>
                  <a:stretch>
                    <a:fillRect t="-2740" b="-16438"/>
                  </a:stretch>
                </a:blipFill>
              </p:spPr>
              <p:txBody>
                <a:bodyPr/>
                <a:lstStyle/>
                <a:p>
                  <a:r>
                    <a:rPr lang="en-GB">
                      <a:noFill/>
                    </a:rPr>
                    <a:t> </a:t>
                  </a:r>
                </a:p>
              </p:txBody>
            </p:sp>
          </mc:Fallback>
        </mc:AlternateContent>
      </p:grpSp>
      <mc:AlternateContent xmlns:mc="http://schemas.openxmlformats.org/markup-compatibility/2006">
        <mc:Choice xmlns:a14="http://schemas.microsoft.com/office/drawing/2010/main" Requires="a14">
          <p:sp>
            <p:nvSpPr>
              <p:cNvPr id="22" name="CasellaDiTesto 21">
                <a:extLst>
                  <a:ext uri="{FF2B5EF4-FFF2-40B4-BE49-F238E27FC236}">
                    <a16:creationId xmlns:a16="http://schemas.microsoft.com/office/drawing/2014/main" id="{7E4D86B5-344D-46CD-93A0-9349A58F2C50}"/>
                  </a:ext>
                </a:extLst>
              </p:cNvPr>
              <p:cNvSpPr txBox="1"/>
              <p:nvPr/>
            </p:nvSpPr>
            <p:spPr>
              <a:xfrm>
                <a:off x="807813" y="1739618"/>
                <a:ext cx="8481681"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b="0" i="1" noProof="1" dirty="0" smtClean="0">
                                  <a:latin typeface="Cambria Math" panose="02040503050406030204" pitchFamily="18" charset="0"/>
                                </a:rPr>
                                <m:t>𝐼</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𝑡</m:t>
                              </m:r>
                              <m:r>
                                <a:rPr lang="it-IT" sz="1400" b="0" i="1" noProof="1" dirty="0" smtClean="0">
                                  <a:latin typeface="Cambria Math" panose="02040503050406030204" pitchFamily="18" charset="0"/>
                                </a:rPr>
                                <m:t>)</m:t>
                              </m:r>
                            </m:num>
                            <m:den>
                              <m:sSub>
                                <m:sSubPr>
                                  <m:ctrlPr>
                                    <a:rPr lang="en-US" sz="140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den>
                          </m:f>
                        </m:e>
                      </m:d>
                      <m:r>
                        <a:rPr lang="en-US" sz="1400" b="0" i="0" noProof="1" dirty="0" smtClean="0">
                          <a:latin typeface="Cambria Math" panose="02040503050406030204" pitchFamily="18" charset="0"/>
                        </a:rPr>
                        <m:t>=</m:t>
                      </m:r>
                      <m:nary>
                        <m:naryPr>
                          <m:ctrlPr>
                            <a:rPr lang="en-US" sz="1400" i="1" noProof="1" dirty="0" smtClean="0">
                              <a:latin typeface="Cambria Math" panose="02040503050406030204" pitchFamily="18" charset="0"/>
                            </a:rPr>
                          </m:ctrlPr>
                        </m:naryPr>
                        <m:sub>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𝐼</m:t>
                              </m:r>
                            </m:e>
                            <m:sub>
                              <m:r>
                                <a:rPr lang="en-US" sz="1400" i="1" noProof="1" dirty="0" smtClean="0">
                                  <a:latin typeface="Cambria Math" panose="02040503050406030204" pitchFamily="18" charset="0"/>
                                </a:rPr>
                                <m:t>0</m:t>
                              </m:r>
                            </m:sub>
                          </m:sSub>
                        </m:sub>
                        <m:sup>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sup>
                        <m:e>
                          <m:f>
                            <m:fPr>
                              <m:ctrlPr>
                                <a:rPr lang="en-US" sz="1400" b="0" i="1" noProof="1" dirty="0" smtClean="0">
                                  <a:latin typeface="Cambria Math" panose="02040503050406030204" pitchFamily="18" charset="0"/>
                                </a:rPr>
                              </m:ctrlPr>
                            </m:fPr>
                            <m:num>
                              <m:r>
                                <a:rPr lang="en-US" sz="1400" b="0" i="1" noProof="1" dirty="0" smtClean="0">
                                  <a:latin typeface="Cambria Math" panose="02040503050406030204" pitchFamily="18" charset="0"/>
                                </a:rPr>
                                <m:t>𝑑</m:t>
                              </m:r>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𝐼</m:t>
                                  </m:r>
                                </m:e>
                                <m:sup>
                                  <m:r>
                                    <a:rPr lang="en-US" sz="1400" b="0" i="1" noProof="1" dirty="0" smtClean="0">
                                      <a:latin typeface="Cambria Math" panose="02040503050406030204" pitchFamily="18" charset="0"/>
                                    </a:rPr>
                                    <m:t>′</m:t>
                                  </m:r>
                                </m:sup>
                              </m:sSup>
                            </m:num>
                            <m:den>
                              <m:r>
                                <a:rPr lang="en-US" sz="1400" b="0" i="1" noProof="1" dirty="0" smtClean="0">
                                  <a:latin typeface="Cambria Math" panose="02040503050406030204" pitchFamily="18" charset="0"/>
                                </a:rPr>
                                <m:t>𝐼</m:t>
                              </m:r>
                              <m:r>
                                <a:rPr lang="en-US" sz="1400" b="0" i="1" noProof="1" dirty="0" smtClean="0">
                                  <a:latin typeface="Cambria Math" panose="02040503050406030204" pitchFamily="18" charset="0"/>
                                </a:rPr>
                                <m:t>′</m:t>
                              </m:r>
                            </m:den>
                          </m:f>
                        </m:e>
                      </m:nary>
                      <m:r>
                        <a:rPr lang="en-US" sz="1400" b="0" i="1" noProof="1" dirty="0" smtClean="0">
                          <a:latin typeface="Cambria Math" panose="02040503050406030204" pitchFamily="18" charset="0"/>
                        </a:rPr>
                        <m:t>= </m:t>
                      </m:r>
                      <m:nary>
                        <m:naryPr>
                          <m:ctrlPr>
                            <a:rPr lang="en-US" sz="1400" b="0" i="1" noProof="1" dirty="0" smtClean="0">
                              <a:latin typeface="Cambria Math" panose="02040503050406030204" pitchFamily="18" charset="0"/>
                            </a:rPr>
                          </m:ctrlPr>
                        </m:naryPr>
                        <m:sub>
                          <m:r>
                            <m:rPr>
                              <m:brk m:alnAt="23"/>
                            </m:rPr>
                            <a:rPr lang="en-US" sz="1400" b="0" i="1" noProof="1" dirty="0" smtClean="0">
                              <a:latin typeface="Cambria Math" panose="02040503050406030204" pitchFamily="18" charset="0"/>
                            </a:rPr>
                            <m:t>0</m:t>
                          </m:r>
                        </m:sub>
                        <m:sup>
                          <m:r>
                            <a:rPr lang="en-US" sz="1400" b="0" i="1" noProof="1" dirty="0" smtClean="0">
                              <a:latin typeface="Cambria Math" panose="02040503050406030204" pitchFamily="18" charset="0"/>
                            </a:rPr>
                            <m:t>𝑡</m:t>
                          </m:r>
                        </m:sup>
                        <m:e>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e>
                              </m:d>
                              <m:r>
                                <a:rPr lang="en-US" sz="1400" b="0" i="1" noProof="1" dirty="0" smtClean="0">
                                  <a:latin typeface="Cambria Math" panose="02040503050406030204" pitchFamily="18" charset="0"/>
                                </a:rPr>
                                <m:t> −(</m:t>
                              </m:r>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b="0" i="1" noProof="1" dirty="0" smtClean="0">
                                  <a:latin typeface="Cambria Math" panose="02040503050406030204" pitchFamily="18" charset="0"/>
                                  <a:ea typeface="Cambria Math" panose="02040503050406030204" pitchFamily="18" charset="0"/>
                                </a:rPr>
                                <m:t>𝜇</m:t>
                              </m:r>
                              <m:r>
                                <a:rPr lang="en-US" sz="1400" b="0" i="1" noProof="1" dirty="0" smtClean="0">
                                  <a:latin typeface="Cambria Math" panose="02040503050406030204" pitchFamily="18" charset="0"/>
                                  <a:ea typeface="Cambria Math" panose="02040503050406030204" pitchFamily="18" charset="0"/>
                                </a:rPr>
                                <m:t>)</m:t>
                              </m:r>
                            </m:e>
                          </m:d>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𝑑𝑡</m:t>
                              </m:r>
                            </m:e>
                            <m:sup>
                              <m:r>
                                <a:rPr lang="en-US" sz="1400" b="0" i="1" noProof="1" dirty="0" smtClean="0">
                                  <a:latin typeface="Cambria Math" panose="02040503050406030204" pitchFamily="18" charset="0"/>
                                </a:rPr>
                                <m:t>′</m:t>
                              </m:r>
                            </m:sup>
                          </m:sSup>
                        </m:e>
                      </m:nary>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b="0" i="1" noProof="1" dirty="0" smtClean="0">
                              <a:latin typeface="Cambria Math" panose="02040503050406030204" pitchFamily="18" charset="0"/>
                            </a:rPr>
                            <m:t>𝑝𝑡</m:t>
                          </m:r>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e>
                      </m:d>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𝑡</m:t>
                      </m:r>
                    </m:oMath>
                  </m:oMathPara>
                </a14:m>
                <a:endParaRPr lang="en-US" sz="1400" noProof="1"/>
              </a:p>
            </p:txBody>
          </p:sp>
        </mc:Choice>
        <mc:Fallback>
          <p:sp>
            <p:nvSpPr>
              <p:cNvPr id="22" name="CasellaDiTesto 21">
                <a:extLst>
                  <a:ext uri="{FF2B5EF4-FFF2-40B4-BE49-F238E27FC236}">
                    <a16:creationId xmlns:a16="http://schemas.microsoft.com/office/drawing/2014/main" id="{7E4D86B5-344D-46CD-93A0-9349A58F2C50}"/>
                  </a:ext>
                </a:extLst>
              </p:cNvPr>
              <p:cNvSpPr txBox="1">
                <a:spLocks noRot="1" noChangeAspect="1" noMove="1" noResize="1" noEditPoints="1" noAdjustHandles="1" noChangeArrowheads="1" noChangeShapeType="1" noTextEdit="1"/>
              </p:cNvSpPr>
              <p:nvPr/>
            </p:nvSpPr>
            <p:spPr>
              <a:xfrm>
                <a:off x="807813" y="1739618"/>
                <a:ext cx="8481681" cy="52604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6" name="CasellaDiTesto 25">
                <a:extLst>
                  <a:ext uri="{FF2B5EF4-FFF2-40B4-BE49-F238E27FC236}">
                    <a16:creationId xmlns:a16="http://schemas.microsoft.com/office/drawing/2014/main" id="{E1510B62-B79F-4DE2-A3DA-455D7121CDF9}"/>
                  </a:ext>
                </a:extLst>
              </p:cNvPr>
              <p:cNvSpPr txBox="1"/>
              <p:nvPr/>
            </p:nvSpPr>
            <p:spPr>
              <a:xfrm>
                <a:off x="586148" y="2941040"/>
                <a:ext cx="3337324" cy="4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400" noProof="1"/>
              </a:p>
            </p:txBody>
          </p:sp>
        </mc:Choice>
        <mc:Fallback>
          <p:sp>
            <p:nvSpPr>
              <p:cNvPr id="26" name="CasellaDiTesto 25">
                <a:extLst>
                  <a:ext uri="{FF2B5EF4-FFF2-40B4-BE49-F238E27FC236}">
                    <a16:creationId xmlns:a16="http://schemas.microsoft.com/office/drawing/2014/main" id="{E1510B62-B79F-4DE2-A3DA-455D7121CDF9}"/>
                  </a:ext>
                </a:extLst>
              </p:cNvPr>
              <p:cNvSpPr txBox="1">
                <a:spLocks noRot="1" noChangeAspect="1" noMove="1" noResize="1" noEditPoints="1" noAdjustHandles="1" noChangeArrowheads="1" noChangeShapeType="1" noTextEdit="1"/>
              </p:cNvSpPr>
              <p:nvPr/>
            </p:nvSpPr>
            <p:spPr>
              <a:xfrm>
                <a:off x="586148" y="2941040"/>
                <a:ext cx="3337324" cy="420756"/>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0" name="CasellaDiTesto 29">
                <a:extLst>
                  <a:ext uri="{FF2B5EF4-FFF2-40B4-BE49-F238E27FC236}">
                    <a16:creationId xmlns:a16="http://schemas.microsoft.com/office/drawing/2014/main" id="{63D481DE-2620-4A75-812B-7FDC60154239}"/>
                  </a:ext>
                </a:extLst>
              </p:cNvPr>
              <p:cNvSpPr txBox="1"/>
              <p:nvPr/>
            </p:nvSpPr>
            <p:spPr>
              <a:xfrm>
                <a:off x="5032668" y="3016129"/>
                <a:ext cx="1839221" cy="235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i="1" noProof="1" dirty="0" smtClean="0">
                                  <a:latin typeface="Cambria Math" panose="02040503050406030204" pitchFamily="18" charset="0"/>
                                </a:rPr>
                              </m:ctrlPr>
                            </m:dPr>
                            <m:e>
                              <m:sSubSup>
                                <m:sSubSupPr>
                                  <m:ctrlPr>
                                    <a:rPr lang="en-US" sz="1400" i="1" noProof="1" dirty="0" smtClean="0">
                                      <a:latin typeface="Cambria Math" panose="02040503050406030204" pitchFamily="18" charset="0"/>
                                    </a:rPr>
                                  </m:ctrlPr>
                                </m:sSubSup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up>
                                  <m:r>
                                    <a:rPr lang="en-US" sz="1400" i="1" noProof="1" dirty="0" smtClean="0">
                                      <a:latin typeface="Cambria Math" panose="02040503050406030204" pitchFamily="18" charset="0"/>
                                    </a:rPr>
                                    <m:t>∗</m:t>
                                  </m:r>
                                </m:sup>
                              </m:sSubSup>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𝑡</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600" noProof="1"/>
              </a:p>
            </p:txBody>
          </p:sp>
        </mc:Choice>
        <mc:Fallback>
          <p:sp>
            <p:nvSpPr>
              <p:cNvPr id="30" name="CasellaDiTesto 29">
                <a:extLst>
                  <a:ext uri="{FF2B5EF4-FFF2-40B4-BE49-F238E27FC236}">
                    <a16:creationId xmlns:a16="http://schemas.microsoft.com/office/drawing/2014/main" id="{63D481DE-2620-4A75-812B-7FDC60154239}"/>
                  </a:ext>
                </a:extLst>
              </p:cNvPr>
              <p:cNvSpPr txBox="1">
                <a:spLocks noRot="1" noChangeAspect="1" noMove="1" noResize="1" noEditPoints="1" noAdjustHandles="1" noChangeArrowheads="1" noChangeShapeType="1" noTextEdit="1"/>
              </p:cNvSpPr>
              <p:nvPr/>
            </p:nvSpPr>
            <p:spPr>
              <a:xfrm>
                <a:off x="5032668" y="3016129"/>
                <a:ext cx="1839221" cy="235321"/>
              </a:xfrm>
              <a:prstGeom prst="rect">
                <a:avLst/>
              </a:prstGeom>
              <a:blipFill>
                <a:blip r:embed="rId6"/>
                <a:stretch>
                  <a:fillRect l="-1661" t="-2632" r="-664" b="-15789"/>
                </a:stretch>
              </a:blipFill>
            </p:spPr>
            <p:txBody>
              <a:bodyPr/>
              <a:lstStyle/>
              <a:p>
                <a:r>
                  <a:rPr lang="en-GB">
                    <a:noFill/>
                  </a:rPr>
                  <a:t> </a:t>
                </a:r>
              </a:p>
            </p:txBody>
          </p:sp>
        </mc:Fallback>
      </mc:AlternateContent>
      <p:sp>
        <p:nvSpPr>
          <p:cNvPr id="39" name="CasellaDiTesto 38">
            <a:extLst>
              <a:ext uri="{FF2B5EF4-FFF2-40B4-BE49-F238E27FC236}">
                <a16:creationId xmlns:a16="http://schemas.microsoft.com/office/drawing/2014/main" id="{56DE162B-439B-4319-936A-4A6691F3036A}"/>
              </a:ext>
            </a:extLst>
          </p:cNvPr>
          <p:cNvSpPr txBox="1"/>
          <p:nvPr/>
        </p:nvSpPr>
        <p:spPr>
          <a:xfrm>
            <a:off x="586148" y="3640914"/>
            <a:ext cx="748624" cy="307777"/>
          </a:xfrm>
          <a:prstGeom prst="rect">
            <a:avLst/>
          </a:prstGeom>
          <a:noFill/>
        </p:spPr>
        <p:txBody>
          <a:bodyPr wrap="square" rtlCol="0">
            <a:spAutoFit/>
          </a:bodyPr>
          <a:lstStyle/>
          <a:p>
            <a:r>
              <a:rPr lang="en-US" sz="1400" noProof="1">
                <a:latin typeface="Times New Roman" panose="02020603050405020304" pitchFamily="18" charset="0"/>
                <a:cs typeface="Times New Roman" panose="02020603050405020304" pitchFamily="18" charset="0"/>
              </a:rPr>
              <a:t>where:</a:t>
            </a:r>
          </a:p>
        </p:txBody>
      </p:sp>
      <p:sp>
        <p:nvSpPr>
          <p:cNvPr id="16" name="CasellaDiTesto 15">
            <a:extLst>
              <a:ext uri="{FF2B5EF4-FFF2-40B4-BE49-F238E27FC236}">
                <a16:creationId xmlns:a16="http://schemas.microsoft.com/office/drawing/2014/main" id="{0D90DBA4-89F7-4D06-9D52-37D2C3F98F74}"/>
              </a:ext>
            </a:extLst>
          </p:cNvPr>
          <p:cNvSpPr txBox="1"/>
          <p:nvPr/>
        </p:nvSpPr>
        <p:spPr>
          <a:xfrm>
            <a:off x="399469" y="494730"/>
            <a:ext cx="3099434" cy="307777"/>
          </a:xfrm>
          <a:prstGeom prst="rect">
            <a:avLst/>
          </a:prstGeom>
          <a:noFill/>
        </p:spPr>
        <p:txBody>
          <a:bodyPr wrap="square" rtlCol="0">
            <a:spAutoFit/>
          </a:bodyPr>
          <a:lstStyle/>
          <a:p>
            <a:pPr marL="285750" indent="-285750">
              <a:buFont typeface="Arial" panose="020B0604020202020204" pitchFamily="34" charset="0"/>
              <a:buChar char="•"/>
            </a:pPr>
            <a:r>
              <a:rPr lang="en-US" sz="1400" b="1" i="0">
                <a:solidFill>
                  <a:srgbClr val="202122"/>
                </a:solidFill>
                <a:effectLst/>
                <a:latin typeface="Times New Roman" panose="02020603050405020304" pitchFamily="18" charset="0"/>
                <a:cs typeface="Times New Roman" panose="02020603050405020304" pitchFamily="18" charset="0"/>
              </a:rPr>
              <a:t>Infectious</a:t>
            </a:r>
            <a:r>
              <a:rPr lang="en-US" sz="1400" i="0">
                <a:solidFill>
                  <a:srgbClr val="202122"/>
                </a:solidFill>
                <a:effectLst/>
                <a:latin typeface="Times New Roman" panose="02020603050405020304" pitchFamily="18" charset="0"/>
                <a:cs typeface="Times New Roman" panose="02020603050405020304" pitchFamily="18" charset="0"/>
              </a:rPr>
              <a:t> equation solution:</a:t>
            </a:r>
            <a:endParaRPr lang="en-US" sz="1400">
              <a:latin typeface="Times New Roman" panose="02020603050405020304" pitchFamily="18" charset="0"/>
              <a:cs typeface="Times New Roman" panose="02020603050405020304" pitchFamily="18" charset="0"/>
            </a:endParaRPr>
          </a:p>
        </p:txBody>
      </p:sp>
      <p:sp>
        <p:nvSpPr>
          <p:cNvPr id="17" name="Freccia a destra 16">
            <a:extLst>
              <a:ext uri="{FF2B5EF4-FFF2-40B4-BE49-F238E27FC236}">
                <a16:creationId xmlns:a16="http://schemas.microsoft.com/office/drawing/2014/main" id="{A583EF6F-B66D-4B93-9B89-EF312CF835B6}"/>
              </a:ext>
            </a:extLst>
          </p:cNvPr>
          <p:cNvSpPr/>
          <p:nvPr/>
        </p:nvSpPr>
        <p:spPr>
          <a:xfrm>
            <a:off x="4048614" y="304804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23" name="Gruppo 22">
            <a:extLst>
              <a:ext uri="{FF2B5EF4-FFF2-40B4-BE49-F238E27FC236}">
                <a16:creationId xmlns:a16="http://schemas.microsoft.com/office/drawing/2014/main" id="{5BC436E1-FFDE-42B4-82EA-D28D19AB89BB}"/>
              </a:ext>
            </a:extLst>
          </p:cNvPr>
          <p:cNvGrpSpPr/>
          <p:nvPr/>
        </p:nvGrpSpPr>
        <p:grpSpPr>
          <a:xfrm>
            <a:off x="955905" y="4075411"/>
            <a:ext cx="6568319" cy="1478424"/>
            <a:chOff x="2345802" y="4162392"/>
            <a:chExt cx="6568319" cy="1478424"/>
          </a:xfrm>
        </p:grpSpPr>
        <p:grpSp>
          <p:nvGrpSpPr>
            <p:cNvPr id="18" name="Gruppo 17">
              <a:extLst>
                <a:ext uri="{FF2B5EF4-FFF2-40B4-BE49-F238E27FC236}">
                  <a16:creationId xmlns:a16="http://schemas.microsoft.com/office/drawing/2014/main" id="{58E2F825-F7CA-4ADE-871E-7CE173536835}"/>
                </a:ext>
              </a:extLst>
            </p:cNvPr>
            <p:cNvGrpSpPr/>
            <p:nvPr/>
          </p:nvGrpSpPr>
          <p:grpSpPr>
            <a:xfrm>
              <a:off x="2694756" y="4162392"/>
              <a:ext cx="6219365" cy="1478424"/>
              <a:chOff x="2563342" y="3966026"/>
              <a:chExt cx="6219365" cy="1478424"/>
            </a:xfrm>
          </p:grpSpPr>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8CBF0BD-A01F-4D17-B061-FF7AA399E295}"/>
                      </a:ext>
                    </a:extLst>
                  </p:cNvPr>
                  <p:cNvSpPr txBox="1"/>
                  <p:nvPr/>
                </p:nvSpPr>
                <p:spPr>
                  <a:xfrm>
                    <a:off x="2563342" y="4015782"/>
                    <a:ext cx="2789673" cy="501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noProof="1" dirty="0" smtClean="0">
                                  <a:latin typeface="Cambria Math" panose="02040503050406030204" pitchFamily="18" charset="0"/>
                                </a:rPr>
                              </m:ctrlPr>
                            </m:sSubSup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up>
                              <m:r>
                                <a:rPr lang="en-US" sz="1400" i="1" noProof="1" dirty="0" smtClean="0">
                                  <a:latin typeface="Cambria Math" panose="02040503050406030204" pitchFamily="18" charset="0"/>
                                </a:rPr>
                                <m:t>∗</m:t>
                              </m:r>
                            </m:sup>
                          </m:sSubSup>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oMath>
                      </m:oMathPara>
                    </a14:m>
                    <a:endParaRPr lang="en-US" sz="1400" noProof="1"/>
                  </a:p>
                </p:txBody>
              </p:sp>
            </mc:Choice>
            <mc:Fallback xmlns="">
              <p:sp>
                <p:nvSpPr>
                  <p:cNvPr id="33" name="CasellaDiTesto 32">
                    <a:extLst>
                      <a:ext uri="{FF2B5EF4-FFF2-40B4-BE49-F238E27FC236}">
                        <a16:creationId xmlns:a16="http://schemas.microsoft.com/office/drawing/2014/main" id="{F8CBF0BD-A01F-4D17-B061-FF7AA399E295}"/>
                      </a:ext>
                    </a:extLst>
                  </p:cNvPr>
                  <p:cNvSpPr txBox="1">
                    <a:spLocks noRot="1" noChangeAspect="1" noMove="1" noResize="1" noEditPoints="1" noAdjustHandles="1" noChangeArrowheads="1" noChangeShapeType="1" noTextEdit="1"/>
                  </p:cNvSpPr>
                  <p:nvPr/>
                </p:nvSpPr>
                <p:spPr>
                  <a:xfrm>
                    <a:off x="2563342" y="4015782"/>
                    <a:ext cx="2789673" cy="50122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BA10B49C-65B1-49E1-B2CA-591793B4212B}"/>
                      </a:ext>
                    </a:extLst>
                  </p:cNvPr>
                  <p:cNvSpPr txBox="1"/>
                  <p:nvPr/>
                </p:nvSpPr>
                <p:spPr>
                  <a:xfrm>
                    <a:off x="2563342" y="4960151"/>
                    <a:ext cx="1034642" cy="4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en>
                          </m:f>
                        </m:oMath>
                      </m:oMathPara>
                    </a14:m>
                    <a:endParaRPr lang="en-US" sz="1400" noProof="1"/>
                  </a:p>
                </p:txBody>
              </p:sp>
            </mc:Choice>
            <mc:Fallback xmlns="">
              <p:sp>
                <p:nvSpPr>
                  <p:cNvPr id="36" name="CasellaDiTesto 35">
                    <a:extLst>
                      <a:ext uri="{FF2B5EF4-FFF2-40B4-BE49-F238E27FC236}">
                        <a16:creationId xmlns:a16="http://schemas.microsoft.com/office/drawing/2014/main" id="{BA10B49C-65B1-49E1-B2CA-591793B4212B}"/>
                      </a:ext>
                    </a:extLst>
                  </p:cNvPr>
                  <p:cNvSpPr txBox="1">
                    <a:spLocks noRot="1" noChangeAspect="1" noMove="1" noResize="1" noEditPoints="1" noAdjustHandles="1" noChangeArrowheads="1" noChangeShapeType="1" noTextEdit="1"/>
                  </p:cNvSpPr>
                  <p:nvPr/>
                </p:nvSpPr>
                <p:spPr>
                  <a:xfrm>
                    <a:off x="2563342" y="4960151"/>
                    <a:ext cx="1034642" cy="445378"/>
                  </a:xfrm>
                  <a:prstGeom prst="rect">
                    <a:avLst/>
                  </a:prstGeom>
                  <a:blipFill>
                    <a:blip r:embed="rId8"/>
                    <a:stretch>
                      <a:fillRect l="-3529" t="-2740" b="-13699"/>
                    </a:stretch>
                  </a:blipFill>
                </p:spPr>
                <p:txBody>
                  <a:bodyPr/>
                  <a:lstStyle/>
                  <a:p>
                    <a:r>
                      <a:rPr lang="en-GB">
                        <a:noFill/>
                      </a:rPr>
                      <a:t> </a:t>
                    </a:r>
                  </a:p>
                </p:txBody>
              </p:sp>
            </mc:Fallback>
          </mc:AlternateContent>
          <p:sp>
            <p:nvSpPr>
              <p:cNvPr id="41" name="CasellaDiTesto 40">
                <a:extLst>
                  <a:ext uri="{FF2B5EF4-FFF2-40B4-BE49-F238E27FC236}">
                    <a16:creationId xmlns:a16="http://schemas.microsoft.com/office/drawing/2014/main" id="{4CBC9BEB-E96E-4A96-88B5-F6CB5D38ACB9}"/>
                  </a:ext>
                </a:extLst>
              </p:cNvPr>
              <p:cNvSpPr txBox="1"/>
              <p:nvPr/>
            </p:nvSpPr>
            <p:spPr>
              <a:xfrm>
                <a:off x="6039507" y="3966026"/>
                <a:ext cx="2743200" cy="738664"/>
              </a:xfrm>
              <a:prstGeom prst="rect">
                <a:avLst/>
              </a:prstGeom>
              <a:noFill/>
            </p:spPr>
            <p:txBody>
              <a:bodyPr wrap="square" rtlCol="0">
                <a:spAutoFit/>
              </a:bodyPr>
              <a:lstStyle/>
              <a:p>
                <a:r>
                  <a:rPr lang="en-US" sz="1400" b="1" i="1" u="none" strike="noStrike" baseline="0" noProof="1">
                    <a:latin typeface="Times New Roman" panose="02020603050405020304" pitchFamily="18" charset="0"/>
                    <a:cs typeface="Times New Roman" panose="02020603050405020304" pitchFamily="18" charset="0"/>
                  </a:rPr>
                  <a:t>effective basic reproduction number</a:t>
                </a:r>
                <a:r>
                  <a:rPr lang="en-US" sz="1400" i="1" u="none" strike="noStrike" baseline="0" noProof="1">
                    <a:latin typeface="Times New Roman" panose="02020603050405020304" pitchFamily="18" charset="0"/>
                    <a:cs typeface="Times New Roman" panose="02020603050405020304" pitchFamily="18" charset="0"/>
                  </a:rPr>
                  <a:t> </a:t>
                </a:r>
                <a:r>
                  <a:rPr lang="en-US" sz="1400" b="0" i="0" u="none" strike="noStrike" baseline="0" noProof="1">
                    <a:latin typeface="Times New Roman" panose="02020603050405020304" pitchFamily="18" charset="0"/>
                    <a:cs typeface="Times New Roman" panose="02020603050405020304" pitchFamily="18" charset="0"/>
                  </a:rPr>
                  <a:t>modulated by the confinement</a:t>
                </a:r>
                <a:endParaRPr lang="en-US" sz="1400" noProof="1">
                  <a:latin typeface="Times New Roman" panose="02020603050405020304" pitchFamily="18" charset="0"/>
                  <a:cs typeface="Times New Roman" panose="02020603050405020304" pitchFamily="18" charset="0"/>
                </a:endParaRPr>
              </a:p>
            </p:txBody>
          </p:sp>
          <p:sp>
            <p:nvSpPr>
              <p:cNvPr id="45" name="CasellaDiTesto 44">
                <a:extLst>
                  <a:ext uri="{FF2B5EF4-FFF2-40B4-BE49-F238E27FC236}">
                    <a16:creationId xmlns:a16="http://schemas.microsoft.com/office/drawing/2014/main" id="{EAB64718-4C5A-45BA-AE5D-FCC77DDFF18A}"/>
                  </a:ext>
                </a:extLst>
              </p:cNvPr>
              <p:cNvSpPr txBox="1"/>
              <p:nvPr/>
            </p:nvSpPr>
            <p:spPr>
              <a:xfrm>
                <a:off x="4442776" y="4921230"/>
                <a:ext cx="2321543" cy="523220"/>
              </a:xfrm>
              <a:prstGeom prst="rect">
                <a:avLst/>
              </a:prstGeom>
              <a:noFill/>
            </p:spPr>
            <p:txBody>
              <a:bodyPr wrap="square" rtlCol="0">
                <a:spAutoFit/>
              </a:bodyPr>
              <a:lstStyle/>
              <a:p>
                <a:pPr algn="l"/>
                <a:r>
                  <a:rPr lang="en-US" sz="1400" b="0" i="0" u="none" strike="noStrike" baseline="0" noProof="1">
                    <a:latin typeface="Times New Roman" panose="02020603050405020304" pitchFamily="18" charset="0"/>
                    <a:cs typeface="Times New Roman" panose="02020603050405020304" pitchFamily="18" charset="0"/>
                  </a:rPr>
                  <a:t>its value at the</a:t>
                </a:r>
              </a:p>
              <a:p>
                <a:pPr algn="l"/>
                <a:r>
                  <a:rPr lang="en-US" sz="1400" b="0" i="0" u="none" strike="noStrike" baseline="0" noProof="1">
                    <a:latin typeface="Times New Roman" panose="02020603050405020304" pitchFamily="18" charset="0"/>
                    <a:cs typeface="Times New Roman" panose="02020603050405020304" pitchFamily="18" charset="0"/>
                  </a:rPr>
                  <a:t>beginning of the epidemic</a:t>
                </a:r>
                <a:endParaRPr lang="en-US" sz="1400" noProof="1">
                  <a:latin typeface="Times New Roman" panose="02020603050405020304" pitchFamily="18" charset="0"/>
                  <a:cs typeface="Times New Roman" panose="02020603050405020304" pitchFamily="18" charset="0"/>
                </a:endParaRPr>
              </a:p>
            </p:txBody>
          </p:sp>
        </p:grpSp>
        <p:sp>
          <p:nvSpPr>
            <p:cNvPr id="19" name="CasellaDiTesto 18">
              <a:extLst>
                <a:ext uri="{FF2B5EF4-FFF2-40B4-BE49-F238E27FC236}">
                  <a16:creationId xmlns:a16="http://schemas.microsoft.com/office/drawing/2014/main" id="{9C8E924F-1977-485F-ADD2-C2ADACB4691E}"/>
                </a:ext>
              </a:extLst>
            </p:cNvPr>
            <p:cNvSpPr txBox="1"/>
            <p:nvPr/>
          </p:nvSpPr>
          <p:spPr>
            <a:xfrm>
              <a:off x="2345803" y="4313970"/>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sp>
          <p:nvSpPr>
            <p:cNvPr id="20" name="CasellaDiTesto 19">
              <a:extLst>
                <a:ext uri="{FF2B5EF4-FFF2-40B4-BE49-F238E27FC236}">
                  <a16:creationId xmlns:a16="http://schemas.microsoft.com/office/drawing/2014/main" id="{E47FF307-1002-4EBA-A99F-885C17E5361D}"/>
                </a:ext>
              </a:extLst>
            </p:cNvPr>
            <p:cNvSpPr txBox="1"/>
            <p:nvPr/>
          </p:nvSpPr>
          <p:spPr>
            <a:xfrm>
              <a:off x="2345802" y="5226408"/>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grpSp>
      <p:cxnSp>
        <p:nvCxnSpPr>
          <p:cNvPr id="35" name="Connettore 2 34">
            <a:extLst>
              <a:ext uri="{FF2B5EF4-FFF2-40B4-BE49-F238E27FC236}">
                <a16:creationId xmlns:a16="http://schemas.microsoft.com/office/drawing/2014/main" id="{358B1F37-C0F2-4464-A822-ADA4FAE436E3}"/>
              </a:ext>
            </a:extLst>
          </p:cNvPr>
          <p:cNvCxnSpPr/>
          <p:nvPr/>
        </p:nvCxnSpPr>
        <p:spPr>
          <a:xfrm>
            <a:off x="9426617" y="4405745"/>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a:extLst>
              <a:ext uri="{FF2B5EF4-FFF2-40B4-BE49-F238E27FC236}">
                <a16:creationId xmlns:a16="http://schemas.microsoft.com/office/drawing/2014/main" id="{487C758D-2FB7-4C8F-BE41-47944CE6B40C}"/>
              </a:ext>
            </a:extLst>
          </p:cNvPr>
          <p:cNvCxnSpPr>
            <a:cxnSpLocks/>
          </p:cNvCxnSpPr>
          <p:nvPr/>
        </p:nvCxnSpPr>
        <p:spPr>
          <a:xfrm>
            <a:off x="2561411" y="5284176"/>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Parentesi graffa aperta 43">
            <a:extLst>
              <a:ext uri="{FF2B5EF4-FFF2-40B4-BE49-F238E27FC236}">
                <a16:creationId xmlns:a16="http://schemas.microsoft.com/office/drawing/2014/main" id="{B8C3D56C-F090-4167-BF58-7DE90C672528}"/>
              </a:ext>
            </a:extLst>
          </p:cNvPr>
          <p:cNvSpPr/>
          <p:nvPr/>
        </p:nvSpPr>
        <p:spPr>
          <a:xfrm>
            <a:off x="6929700" y="2721190"/>
            <a:ext cx="422368" cy="733418"/>
          </a:xfrm>
          <a:prstGeom prst="leftBrace">
            <a:avLst>
              <a:gd name="adj1" fmla="val 8333"/>
              <a:gd name="adj2" fmla="val 50000"/>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49" name="CasellaDiTesto 48">
                <a:extLst>
                  <a:ext uri="{FF2B5EF4-FFF2-40B4-BE49-F238E27FC236}">
                    <a16:creationId xmlns:a16="http://schemas.microsoft.com/office/drawing/2014/main" id="{49784A67-5E41-41C5-89AF-A4356BD7DBB4}"/>
                  </a:ext>
                </a:extLst>
              </p:cNvPr>
              <p:cNvSpPr txBox="1"/>
              <p:nvPr/>
            </p:nvSpPr>
            <p:spPr>
              <a:xfrm>
                <a:off x="7352068" y="2480649"/>
                <a:ext cx="4279284" cy="532390"/>
              </a:xfrm>
              <a:prstGeom prst="rect">
                <a:avLst/>
              </a:prstGeom>
              <a:noFill/>
            </p:spPr>
            <p:txBody>
              <a:bodyPr wrap="square">
                <a:spAutoFit/>
              </a:bodyPr>
              <a:lstStyle/>
              <a:p>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initial stages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0</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r>
                  <a:rPr lang="en-US" sz="1400" dirty="0">
                    <a:latin typeface="Times New Roman" panose="02020603050405020304" pitchFamily="18" charset="0"/>
                    <a:cs typeface="Times New Roman" panose="02020603050405020304" pitchFamily="18" charset="0"/>
                  </a:rPr>
                  <a:t> epidemic spreads for 	   </a:t>
                </a: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𝑅</m:t>
                        </m:r>
                      </m:e>
                      <m:sub>
                        <m:r>
                          <a:rPr lang="en-US" sz="1400" i="1" smtClean="0">
                            <a:latin typeface="Cambria Math" panose="02040503050406030204" pitchFamily="18" charset="0"/>
                          </a:rPr>
                          <m:t>0</m:t>
                        </m:r>
                      </m:sub>
                    </m:sSub>
                    <m:r>
                      <a:rPr lang="en-US" sz="1400" i="1" smtClean="0">
                        <a:latin typeface="Cambria Math" panose="02040503050406030204" pitchFamily="18" charset="0"/>
                        <a:ea typeface="Cambria Math" panose="02040503050406030204" pitchFamily="18" charset="0"/>
                      </a:rPr>
                      <m:t>&gt;</m:t>
                    </m:r>
                    <m:r>
                      <a:rPr lang="en-US" sz="1400" i="1" smtClean="0">
                        <a:latin typeface="Cambria Math" panose="02040503050406030204" pitchFamily="18" charset="0"/>
                        <a:ea typeface="Cambria Math" panose="02040503050406030204" pitchFamily="18" charset="0"/>
                      </a:rPr>
                      <m:t>1</m:t>
                    </m:r>
                  </m:oMath>
                </a14:m>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stable solution</a:t>
                </a:r>
                <a:r>
                  <a:rPr lang="en-US" sz="1400" dirty="0">
                    <a:latin typeface="Times New Roman" panose="02020603050405020304" pitchFamily="18" charset="0"/>
                    <a:cs typeface="Times New Roman" panose="02020603050405020304" pitchFamily="18" charset="0"/>
                  </a:rPr>
                  <a:t>)</a:t>
                </a:r>
              </a:p>
            </p:txBody>
          </p:sp>
        </mc:Choice>
        <mc:Fallback>
          <p:sp>
            <p:nvSpPr>
              <p:cNvPr id="49" name="CasellaDiTesto 48">
                <a:extLst>
                  <a:ext uri="{FF2B5EF4-FFF2-40B4-BE49-F238E27FC236}">
                    <a16:creationId xmlns:a16="http://schemas.microsoft.com/office/drawing/2014/main" id="{49784A67-5E41-41C5-89AF-A4356BD7DBB4}"/>
                  </a:ext>
                </a:extLst>
              </p:cNvPr>
              <p:cNvSpPr txBox="1">
                <a:spLocks noRot="1" noChangeAspect="1" noMove="1" noResize="1" noEditPoints="1" noAdjustHandles="1" noChangeArrowheads="1" noChangeShapeType="1" noTextEdit="1"/>
              </p:cNvSpPr>
              <p:nvPr/>
            </p:nvSpPr>
            <p:spPr>
              <a:xfrm>
                <a:off x="7352068" y="2480649"/>
                <a:ext cx="4279284" cy="532390"/>
              </a:xfrm>
              <a:prstGeom prst="rect">
                <a:avLst/>
              </a:prstGeom>
              <a:blipFill>
                <a:blip r:embed="rId9"/>
                <a:stretch>
                  <a:fillRect l="-427" r="-427" b="-1149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3" name="CasellaDiTesto 52">
                <a:extLst>
                  <a:ext uri="{FF2B5EF4-FFF2-40B4-BE49-F238E27FC236}">
                    <a16:creationId xmlns:a16="http://schemas.microsoft.com/office/drawing/2014/main" id="{5200B142-B924-4D65-870C-AFF6634057A2}"/>
                  </a:ext>
                </a:extLst>
              </p:cNvPr>
              <p:cNvSpPr txBox="1"/>
              <p:nvPr/>
            </p:nvSpPr>
            <p:spPr>
              <a:xfrm>
                <a:off x="7352068" y="3231960"/>
                <a:ext cx="4514487" cy="637354"/>
              </a:xfrm>
              <a:prstGeom prst="rect">
                <a:avLst/>
              </a:prstGeom>
              <a:noFill/>
            </p:spPr>
            <p:txBody>
              <a:bodyPr wrap="square">
                <a:spAutoFit/>
              </a:bodyPr>
              <a:lstStyle/>
              <a:p>
                <a:r>
                  <a:rPr lang="en-GB" sz="1400" b="1" i="1" dirty="0">
                    <a:latin typeface="Times New Roman" panose="02020603050405020304" pitchFamily="18" charset="0"/>
                    <a:cs typeface="Times New Roman" panose="02020603050405020304" pitchFamily="18" charset="0"/>
                  </a:rPr>
                  <a:t>confinement</a:t>
                </a:r>
                <a:r>
                  <a:rPr lang="en-GB" sz="1400" dirty="0">
                    <a:latin typeface="Times New Roman" panose="02020603050405020304" pitchFamily="18" charset="0"/>
                    <a:cs typeface="Times New Roman" panose="02020603050405020304" pitchFamily="18" charset="0"/>
                  </a:rPr>
                  <a:t> sets in: </a:t>
                </a:r>
                <a14:m>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oMath>
                </a14:m>
                <a:r>
                  <a:rPr lang="en-GB" sz="1400" dirty="0">
                    <a:latin typeface="Times New Roman" panose="02020603050405020304" pitchFamily="18" charset="0"/>
                    <a:cs typeface="Times New Roman" panose="02020603050405020304" pitchFamily="18" charset="0"/>
                  </a:rPr>
                  <a:t> gets tamed eventually dropping</a:t>
                </a:r>
              </a:p>
              <a:p>
                <a:r>
                  <a:rPr lang="en-GB" sz="1400" dirty="0">
                    <a:latin typeface="Times New Roman" panose="02020603050405020304" pitchFamily="18" charset="0"/>
                    <a:cs typeface="Times New Roman" panose="02020603050405020304" pitchFamily="18" charset="0"/>
                  </a:rPr>
                  <a:t>                                  to </a:t>
                </a:r>
                <a14:m>
                  <m:oMath xmlns:m="http://schemas.openxmlformats.org/officeDocument/2006/math">
                    <m:sSubSup>
                      <m:sSubSupPr>
                        <m:ctrlPr>
                          <a:rPr lang="en-US" sz="1400" i="1" noProof="1" dirty="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m:t>
                    </m:r>
                    <m:r>
                      <a:rPr lang="it-IT" sz="1400" b="0" i="1" noProof="1" dirty="0" smtClean="0">
                        <a:latin typeface="Cambria Math" panose="02040503050406030204" pitchFamily="18" charset="0"/>
                        <a:ea typeface="Cambria Math" panose="02040503050406030204" pitchFamily="18" charset="0"/>
                      </a:rPr>
                      <m:t>)</m:t>
                    </m:r>
                    <m:r>
                      <a:rPr lang="en-US" sz="1400" i="1" noProof="1" dirty="0">
                        <a:latin typeface="Cambria Math" panose="02040503050406030204" pitchFamily="18" charset="0"/>
                      </a:rPr>
                      <m:t>=</m:t>
                    </m:r>
                    <m:f>
                      <m:fPr>
                        <m:ctrlPr>
                          <a:rPr lang="en-US" sz="1400" i="1" noProof="1" dirty="0">
                            <a:latin typeface="Cambria Math" panose="02040503050406030204" pitchFamily="18" charset="0"/>
                          </a:rPr>
                        </m:ctrlPr>
                      </m:fPr>
                      <m:num>
                        <m:sSub>
                          <m:sSubPr>
                            <m:ctrlPr>
                              <a:rPr lang="en-US" sz="1400" i="1" noProof="1" dirty="0">
                                <a:latin typeface="Cambria Math" panose="02040503050406030204" pitchFamily="18" charset="0"/>
                              </a:rPr>
                            </m:ctrlPr>
                          </m:sSub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Sub>
                        <m:r>
                          <a:rPr lang="it-IT" sz="1400" b="0" i="1" noProof="1" dirty="0" smtClean="0">
                            <a:latin typeface="Cambria Math" panose="02040503050406030204" pitchFamily="18" charset="0"/>
                          </a:rPr>
                          <m:t>𝑝</m:t>
                        </m:r>
                      </m:num>
                      <m:den>
                        <m:d>
                          <m:dPr>
                            <m:ctrlPr>
                              <a:rPr lang="en-US" sz="1400" i="1" noProof="1" dirty="0">
                                <a:latin typeface="Cambria Math" panose="02040503050406030204" pitchFamily="18" charset="0"/>
                              </a:rPr>
                            </m:ctrlPr>
                          </m:dPr>
                          <m:e>
                            <m:r>
                              <a:rPr lang="en-US" sz="1400" i="1" noProof="1" dirty="0">
                                <a:latin typeface="Cambria Math" panose="02040503050406030204" pitchFamily="18" charset="0"/>
                              </a:rPr>
                              <m:t>𝑞</m:t>
                            </m:r>
                            <m:r>
                              <a:rPr lang="en-US" sz="1400" i="1" noProof="1" dirty="0">
                                <a:latin typeface="Cambria Math" panose="02040503050406030204" pitchFamily="18" charset="0"/>
                              </a:rPr>
                              <m:t>+</m:t>
                            </m:r>
                            <m:r>
                              <a:rPr lang="en-US" sz="1400" i="1" noProof="1" dirty="0">
                                <a:latin typeface="Cambria Math" panose="02040503050406030204" pitchFamily="18" charset="0"/>
                              </a:rPr>
                              <m:t>𝑝</m:t>
                            </m:r>
                          </m:e>
                        </m:d>
                      </m:den>
                    </m:f>
                  </m:oMath>
                </a14:m>
                <a:endParaRPr lang="en-GB" sz="1400" dirty="0"/>
              </a:p>
            </p:txBody>
          </p:sp>
        </mc:Choice>
        <mc:Fallback>
          <p:sp>
            <p:nvSpPr>
              <p:cNvPr id="53" name="CasellaDiTesto 52">
                <a:extLst>
                  <a:ext uri="{FF2B5EF4-FFF2-40B4-BE49-F238E27FC236}">
                    <a16:creationId xmlns:a16="http://schemas.microsoft.com/office/drawing/2014/main" id="{5200B142-B924-4D65-870C-AFF6634057A2}"/>
                  </a:ext>
                </a:extLst>
              </p:cNvPr>
              <p:cNvSpPr txBox="1">
                <a:spLocks noRot="1" noChangeAspect="1" noMove="1" noResize="1" noEditPoints="1" noAdjustHandles="1" noChangeArrowheads="1" noChangeShapeType="1" noTextEdit="1"/>
              </p:cNvSpPr>
              <p:nvPr/>
            </p:nvSpPr>
            <p:spPr>
              <a:xfrm>
                <a:off x="7352068" y="3231960"/>
                <a:ext cx="4514487" cy="637354"/>
              </a:xfrm>
              <a:prstGeom prst="rect">
                <a:avLst/>
              </a:prstGeom>
              <a:blipFill>
                <a:blip r:embed="rId10"/>
                <a:stretch>
                  <a:fillRect l="-405" t="-190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8" name="CasellaDiTesto 57">
                <a:extLst>
                  <a:ext uri="{FF2B5EF4-FFF2-40B4-BE49-F238E27FC236}">
                    <a16:creationId xmlns:a16="http://schemas.microsoft.com/office/drawing/2014/main" id="{2BC0C4D5-CA61-46D6-A623-2C7B28AD2B2F}"/>
                  </a:ext>
                </a:extLst>
              </p:cNvPr>
              <p:cNvSpPr txBox="1"/>
              <p:nvPr/>
            </p:nvSpPr>
            <p:spPr>
              <a:xfrm>
                <a:off x="8516687" y="4251857"/>
                <a:ext cx="9468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r>
                        <a:rPr lang="it-IT" sz="1400" b="0" i="1" smtClean="0">
                          <a:latin typeface="Cambria Math" panose="02040503050406030204" pitchFamily="18" charset="0"/>
                        </a:rPr>
                        <m:t>&lt;</m:t>
                      </m:r>
                      <m:r>
                        <a:rPr lang="it-IT" sz="1400" b="0" i="1" smtClean="0">
                          <a:latin typeface="Cambria Math" panose="02040503050406030204" pitchFamily="18" charset="0"/>
                        </a:rPr>
                        <m:t>1</m:t>
                      </m:r>
                    </m:oMath>
                  </m:oMathPara>
                </a14:m>
                <a:endParaRPr lang="en-GB" dirty="0"/>
              </a:p>
            </p:txBody>
          </p:sp>
        </mc:Choice>
        <mc:Fallback>
          <p:sp>
            <p:nvSpPr>
              <p:cNvPr id="58" name="CasellaDiTesto 57">
                <a:extLst>
                  <a:ext uri="{FF2B5EF4-FFF2-40B4-BE49-F238E27FC236}">
                    <a16:creationId xmlns:a16="http://schemas.microsoft.com/office/drawing/2014/main" id="{2BC0C4D5-CA61-46D6-A623-2C7B28AD2B2F}"/>
                  </a:ext>
                </a:extLst>
              </p:cNvPr>
              <p:cNvSpPr txBox="1">
                <a:spLocks noRot="1" noChangeAspect="1" noMove="1" noResize="1" noEditPoints="1" noAdjustHandles="1" noChangeArrowheads="1" noChangeShapeType="1" noTextEdit="1"/>
              </p:cNvSpPr>
              <p:nvPr/>
            </p:nvSpPr>
            <p:spPr>
              <a:xfrm>
                <a:off x="8516687" y="4251857"/>
                <a:ext cx="946874" cy="307777"/>
              </a:xfrm>
              <a:prstGeom prst="rect">
                <a:avLst/>
              </a:prstGeom>
              <a:blipFill>
                <a:blip r:embed="rId11"/>
                <a:stretch>
                  <a:fillRect/>
                </a:stretch>
              </a:blipFill>
            </p:spPr>
            <p:txBody>
              <a:bodyPr/>
              <a:lstStyle/>
              <a:p>
                <a:r>
                  <a:rPr lang="en-GB">
                    <a:noFill/>
                  </a:rPr>
                  <a:t> </a:t>
                </a:r>
              </a:p>
            </p:txBody>
          </p:sp>
        </mc:Fallback>
      </mc:AlternateContent>
      <p:cxnSp>
        <p:nvCxnSpPr>
          <p:cNvPr id="70" name="Connettore 2 69">
            <a:extLst>
              <a:ext uri="{FF2B5EF4-FFF2-40B4-BE49-F238E27FC236}">
                <a16:creationId xmlns:a16="http://schemas.microsoft.com/office/drawing/2014/main" id="{B9FFB055-0112-41AB-B179-E6D6A895FC5A}"/>
              </a:ext>
            </a:extLst>
          </p:cNvPr>
          <p:cNvCxnSpPr>
            <a:cxnSpLocks/>
          </p:cNvCxnSpPr>
          <p:nvPr/>
        </p:nvCxnSpPr>
        <p:spPr>
          <a:xfrm>
            <a:off x="4215189" y="4444954"/>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3F54F144-9FFE-472C-B5C0-D5584F010CB4}"/>
              </a:ext>
            </a:extLst>
          </p:cNvPr>
          <p:cNvSpPr txBox="1"/>
          <p:nvPr/>
        </p:nvSpPr>
        <p:spPr>
          <a:xfrm>
            <a:off x="9949885" y="4144135"/>
            <a:ext cx="2147582"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the epidemic can be controlled (</a:t>
            </a:r>
            <a:r>
              <a:rPr lang="en-GB" sz="1400" i="1" dirty="0">
                <a:latin typeface="Times New Roman" panose="02020603050405020304" pitchFamily="18" charset="0"/>
                <a:cs typeface="Times New Roman" panose="02020603050405020304" pitchFamily="18" charset="0"/>
              </a:rPr>
              <a:t>stable solution</a:t>
            </a:r>
            <a:r>
              <a:rPr lang="en-GB" sz="1400" dirty="0">
                <a:latin typeface="Times New Roman" panose="02020603050405020304" pitchFamily="18" charset="0"/>
                <a:cs typeface="Times New Roman" panose="02020603050405020304" pitchFamily="18" charset="0"/>
              </a:rPr>
              <a:t>)</a:t>
            </a:r>
            <a:endParaRPr lang="en-GB" sz="1400" dirty="0"/>
          </a:p>
        </p:txBody>
      </p:sp>
      <p:cxnSp>
        <p:nvCxnSpPr>
          <p:cNvPr id="73" name="Connettore a gomito 72">
            <a:extLst>
              <a:ext uri="{FF2B5EF4-FFF2-40B4-BE49-F238E27FC236}">
                <a16:creationId xmlns:a16="http://schemas.microsoft.com/office/drawing/2014/main" id="{3B19652D-444F-4311-B3EA-0FEADBA80EA4}"/>
              </a:ext>
            </a:extLst>
          </p:cNvPr>
          <p:cNvCxnSpPr>
            <a:cxnSpLocks/>
          </p:cNvCxnSpPr>
          <p:nvPr/>
        </p:nvCxnSpPr>
        <p:spPr>
          <a:xfrm rot="16200000" flipH="1">
            <a:off x="7681160" y="4596906"/>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CasellaDiTesto 83">
            <a:extLst>
              <a:ext uri="{FF2B5EF4-FFF2-40B4-BE49-F238E27FC236}">
                <a16:creationId xmlns:a16="http://schemas.microsoft.com/office/drawing/2014/main" id="{15DAEFC3-2CBB-4451-A937-D6E710374CDA}"/>
              </a:ext>
            </a:extLst>
          </p:cNvPr>
          <p:cNvSpPr txBox="1"/>
          <p:nvPr/>
        </p:nvSpPr>
        <p:spPr>
          <a:xfrm>
            <a:off x="9949885" y="4897827"/>
            <a:ext cx="1997775" cy="954107"/>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it spreads until exhaustion of susceptible                                               individuals (</a:t>
            </a:r>
            <a:r>
              <a:rPr lang="en-GB" sz="1400" i="1" dirty="0">
                <a:latin typeface="Times New Roman" panose="02020603050405020304" pitchFamily="18" charset="0"/>
                <a:cs typeface="Times New Roman" panose="02020603050405020304" pitchFamily="18" charset="0"/>
              </a:rPr>
              <a:t>unstable solution</a:t>
            </a:r>
            <a:r>
              <a:rPr lang="en-GB" sz="1400" dirty="0">
                <a:latin typeface="Times New Roman" panose="02020603050405020304" pitchFamily="18" charset="0"/>
                <a:cs typeface="Times New Roman" panose="02020603050405020304" pitchFamily="18" charset="0"/>
              </a:rPr>
              <a:t>)</a:t>
            </a:r>
          </a:p>
        </p:txBody>
      </p:sp>
      <p:sp>
        <p:nvSpPr>
          <p:cNvPr id="90" name="CasellaDiTesto 89">
            <a:extLst>
              <a:ext uri="{FF2B5EF4-FFF2-40B4-BE49-F238E27FC236}">
                <a16:creationId xmlns:a16="http://schemas.microsoft.com/office/drawing/2014/main" id="{F66AAF57-B214-4DC1-8412-38977D910D88}"/>
              </a:ext>
            </a:extLst>
          </p:cNvPr>
          <p:cNvSpPr txBox="1"/>
          <p:nvPr/>
        </p:nvSpPr>
        <p:spPr>
          <a:xfrm>
            <a:off x="8521476" y="5220993"/>
            <a:ext cx="946874"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otherwise</a:t>
            </a:r>
          </a:p>
        </p:txBody>
      </p:sp>
      <p:cxnSp>
        <p:nvCxnSpPr>
          <p:cNvPr id="92" name="Connettore 2 91">
            <a:extLst>
              <a:ext uri="{FF2B5EF4-FFF2-40B4-BE49-F238E27FC236}">
                <a16:creationId xmlns:a16="http://schemas.microsoft.com/office/drawing/2014/main" id="{A40065E6-E9CA-42B2-BF1C-76025D63CE71}"/>
              </a:ext>
            </a:extLst>
          </p:cNvPr>
          <p:cNvCxnSpPr>
            <a:cxnSpLocks/>
          </p:cNvCxnSpPr>
          <p:nvPr/>
        </p:nvCxnSpPr>
        <p:spPr>
          <a:xfrm>
            <a:off x="9415770" y="5374882"/>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a gomito 33">
            <a:extLst>
              <a:ext uri="{FF2B5EF4-FFF2-40B4-BE49-F238E27FC236}">
                <a16:creationId xmlns:a16="http://schemas.microsoft.com/office/drawing/2014/main" id="{96756FDC-29AF-4E45-821A-15D7D8ED98C8}"/>
              </a:ext>
            </a:extLst>
          </p:cNvPr>
          <p:cNvCxnSpPr>
            <a:cxnSpLocks/>
          </p:cNvCxnSpPr>
          <p:nvPr/>
        </p:nvCxnSpPr>
        <p:spPr>
          <a:xfrm rot="16200000" flipH="1">
            <a:off x="7681159" y="3630034"/>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187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ttangolo 34">
            <a:extLst>
              <a:ext uri="{FF2B5EF4-FFF2-40B4-BE49-F238E27FC236}">
                <a16:creationId xmlns:a16="http://schemas.microsoft.com/office/drawing/2014/main" id="{4FCDBED4-AEFF-45BB-9366-7A8C3480EB8E}"/>
              </a:ext>
            </a:extLst>
          </p:cNvPr>
          <p:cNvSpPr/>
          <p:nvPr/>
        </p:nvSpPr>
        <p:spPr>
          <a:xfrm>
            <a:off x="9919644" y="2348543"/>
            <a:ext cx="692727" cy="4987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olo 1">
            <a:extLst>
              <a:ext uri="{FF2B5EF4-FFF2-40B4-BE49-F238E27FC236}">
                <a16:creationId xmlns:a16="http://schemas.microsoft.com/office/drawing/2014/main" id="{44B1E25F-1C0C-4647-B479-D55B46279B1A}"/>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Bayesias parametric model</a:t>
            </a:r>
          </a:p>
        </p:txBody>
      </p:sp>
      <p:grpSp>
        <p:nvGrpSpPr>
          <p:cNvPr id="20" name="Gruppo 19">
            <a:extLst>
              <a:ext uri="{FF2B5EF4-FFF2-40B4-BE49-F238E27FC236}">
                <a16:creationId xmlns:a16="http://schemas.microsoft.com/office/drawing/2014/main" id="{68496926-F11F-4C79-8395-7553EFE1684F}"/>
              </a:ext>
            </a:extLst>
          </p:cNvPr>
          <p:cNvGrpSpPr/>
          <p:nvPr/>
        </p:nvGrpSpPr>
        <p:grpSpPr>
          <a:xfrm>
            <a:off x="505434" y="860179"/>
            <a:ext cx="6390316" cy="5119222"/>
            <a:chOff x="505434" y="860179"/>
            <a:chExt cx="6390316" cy="5119222"/>
          </a:xfrm>
        </p:grpSpPr>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D844FF5B-E188-4FC1-B334-F4F3146BCAF0}"/>
                    </a:ext>
                  </a:extLst>
                </p:cNvPr>
                <p:cNvSpPr txBox="1"/>
                <p:nvPr/>
              </p:nvSpPr>
              <p:spPr>
                <a:xfrm>
                  <a:off x="505434" y="860179"/>
                  <a:ext cx="6390316" cy="5119222"/>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Fit </a:t>
                  </a:r>
                  <a:r>
                    <a:rPr lang="en-US" sz="1400" b="0" i="0" u="none" strike="noStrike" baseline="0" dirty="0">
                      <a:latin typeface="Times New Roman" panose="02020603050405020304" pitchFamily="18" charset="0"/>
                      <a:cs typeface="Times New Roman" panose="02020603050405020304" pitchFamily="18" charset="0"/>
                    </a:rPr>
                    <a:t>of the number of </a:t>
                  </a:r>
                  <a:r>
                    <a:rPr lang="en-US" sz="1400" b="1" i="1" u="none" strike="noStrike" baseline="0" dirty="0">
                      <a:latin typeface="Times New Roman" panose="02020603050405020304" pitchFamily="18" charset="0"/>
                      <a:cs typeface="Times New Roman" panose="02020603050405020304" pitchFamily="18" charset="0"/>
                    </a:rPr>
                    <a:t>active cases </a:t>
                  </a:r>
                  <a14:m>
                    <m:oMath xmlns:m="http://schemas.openxmlformats.org/officeDocument/2006/math">
                      <m:r>
                        <a:rPr lang="en-US" sz="1400" b="0" i="1" u="none" strike="noStrike" baseline="0" smtClean="0">
                          <a:latin typeface="Cambria Math" panose="02040503050406030204" pitchFamily="18" charset="0"/>
                          <a:cs typeface="Times New Roman" panose="02020603050405020304" pitchFamily="18" charset="0"/>
                        </a:rPr>
                        <m:t>𝐼</m:t>
                      </m:r>
                      <m:r>
                        <a:rPr lang="en-US" sz="1400" b="0" i="1" u="none" strike="noStrike" baseline="0" smtClean="0">
                          <a:latin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and the </a:t>
                  </a:r>
                  <a:r>
                    <a:rPr lang="en-US" sz="1400" b="1" i="1" u="none" strike="noStrike" baseline="0" dirty="0">
                      <a:latin typeface="Times New Roman" panose="02020603050405020304" pitchFamily="18" charset="0"/>
                      <a:cs typeface="Times New Roman" panose="02020603050405020304" pitchFamily="18" charset="0"/>
                    </a:rPr>
                    <a:t>new number of cases</a:t>
                  </a:r>
                  <a:r>
                    <a:rPr lang="en-US" sz="1400" b="0" i="0" u="none" strike="noStrike" baseline="0" dirty="0">
                      <a:latin typeface="Times New Roman" panose="02020603050405020304" pitchFamily="18" charset="0"/>
                      <a:cs typeface="Times New Roman" panose="02020603050405020304" pitchFamily="18" charset="0"/>
                    </a:rPr>
                    <a:t> in the interval </a:t>
                  </a:r>
                  <a14:m>
                    <m:oMath xmlns:m="http://schemas.openxmlformats.org/officeDocument/2006/math">
                      <m:r>
                        <a:rPr lang="en-US" sz="1400" b="0" i="1" u="none" strike="noStrike" baseline="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1</m:t>
                      </m:r>
                    </m:oMath>
                  </a14:m>
                  <a:r>
                    <a:rPr lang="en-US" sz="1400" b="0" i="0" u="none" strike="noStrike" baseline="0" dirty="0">
                      <a:latin typeface="Times New Roman" panose="02020603050405020304" pitchFamily="18" charset="0"/>
                      <a:cs typeface="Times New Roman" panose="02020603050405020304" pitchFamily="18" charset="0"/>
                    </a:rPr>
                    <a:t> day of </a:t>
                  </a:r>
                  <a:r>
                    <a:rPr lang="en-US" sz="1400" b="1" i="1" u="none" strike="noStrike" baseline="0" dirty="0">
                      <a:latin typeface="Times New Roman" panose="02020603050405020304" pitchFamily="18" charset="0"/>
                      <a:cs typeface="Times New Roman" panose="02020603050405020304" pitchFamily="18" charset="0"/>
                    </a:rPr>
                    <a:t>recovered</a:t>
                  </a:r>
                  <a:r>
                    <a:rPr lang="en-US" sz="1400" b="0" i="0" u="none" strike="noStrike" baseline="0" dirty="0">
                      <a:latin typeface="Times New Roman" panose="02020603050405020304" pitchFamily="18" charset="0"/>
                      <a:cs typeface="Times New Roman" panose="02020603050405020304" pitchFamily="18" charset="0"/>
                    </a:rPr>
                    <a:t> (R) and </a:t>
                  </a:r>
                  <a:r>
                    <a:rPr lang="en-US" sz="1400" b="1" i="1" u="none" strike="noStrike" baseline="0" dirty="0">
                      <a:latin typeface="Times New Roman" panose="02020603050405020304" pitchFamily="18" charset="0"/>
                      <a:cs typeface="Times New Roman" panose="02020603050405020304" pitchFamily="18" charset="0"/>
                    </a:rPr>
                    <a:t>dead</a:t>
                  </a:r>
                  <a:r>
                    <a:rPr lang="en-US" sz="1400" b="0" i="0" u="none" strike="noStrike" baseline="0" dirty="0">
                      <a:latin typeface="Times New Roman" panose="02020603050405020304" pitchFamily="18" charset="0"/>
                      <a:cs typeface="Times New Roman" panose="02020603050405020304" pitchFamily="18" charset="0"/>
                    </a:rPr>
                    <a:t> (D) cases</a:t>
                  </a:r>
                  <a:r>
                    <a:rPr lang="en-US" sz="1400" dirty="0">
                      <a:solidFill>
                        <a:prstClr val="black"/>
                      </a:solidFill>
                      <a:ea typeface="Cambria Math" panose="02040503050406030204" pitchFamily="18" charset="0"/>
                      <a:cs typeface="Times New Roman" panose="02020603050405020304" pitchFamily="18" charset="0"/>
                    </a:rPr>
                    <a:t> </a:t>
                  </a: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𝐷</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in logarithmic scale.</a:t>
                  </a:r>
                </a:p>
                <a:p>
                  <a:r>
                    <a:rPr lang="en-US" sz="1400" dirty="0">
                      <a:latin typeface="Times New Roman" panose="02020603050405020304" pitchFamily="18" charset="0"/>
                      <a:cs typeface="Times New Roman" panose="02020603050405020304" pitchFamily="18" charset="0"/>
                    </a:rPr>
                    <a:t>Likelihoods:</a:t>
                  </a:r>
                </a:p>
                <a:p>
                  <a:endParaRPr lang="en-US" sz="16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d>
                          <m:dPr>
                            <m:begChr m:val="{"/>
                            <m:endChr m:val=""/>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eqArr>
                              <m:eqArr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eqArrPr>
                              <m:e>
                                <m:func>
                                  <m:func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200" b="0" i="0"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𝑟</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e>
                                        </m:d>
                                      </m:e>
                                    </m:d>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a:latin typeface="Cambria Math" panose="02040503050406030204" pitchFamily="18" charset="0"/>
                                            <a:ea typeface="Cambria Math" panose="02040503050406030204" pitchFamily="18" charset="0"/>
                                            <a:cs typeface="Times New Roman" panose="02020603050405020304" pitchFamily="18" charset="0"/>
                                          </a:rPr>
                                          <m:t>𝜏</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e>
                              <m:e>
                                <m:func>
                                  <m:funcPr>
                                    <m:ctrlP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2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sub>
                                        </m:sSub>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𝑅</m:t>
                                            </m:r>
                                          </m:e>
                                          <m:sub>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up>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sub>
                                            </m:sSub>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sub>
                                        </m:sSub>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a:latin typeface="Cambria Math" panose="02040503050406030204" pitchFamily="18" charset="0"/>
                                            <a:ea typeface="Cambria Math" panose="02040503050406030204" pitchFamily="18" charset="0"/>
                                            <a:cs typeface="Times New Roman" panose="02020603050405020304" pitchFamily="18" charset="0"/>
                                          </a:rPr>
                                          <m:t>𝜏</m:t>
                                        </m:r>
                                      </m:e>
                                      <m:sub>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e>
                              <m:e>
                                <m:func>
                                  <m:funcPr>
                                    <m:ctrlP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2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𝑋</m:t>
                                    </m:r>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sz="12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log</m:t>
                                        </m:r>
                                      </m:fName>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d>
                                      </m:e>
                                    </m:func>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a:latin typeface="Cambria Math" panose="02040503050406030204" pitchFamily="18" charset="0"/>
                                            <a:ea typeface="Cambria Math" panose="02040503050406030204" pitchFamily="18" charset="0"/>
                                            <a:cs typeface="Times New Roman" panose="02020603050405020304" pitchFamily="18" charset="0"/>
                                          </a:rPr>
                                          <m:t>𝜏</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sub>
                                    </m:sSub>
                                  </m:e>
                                </m:func>
                                <m: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e>
                            </m:eqArr>
                          </m:e>
                        </m:d>
                      </m:oMath>
                    </m:oMathPara>
                  </a14:m>
                  <a:endParaRPr lang="en-US" sz="1200" dirty="0">
                    <a:solidFill>
                      <a:srgbClr val="FF0000"/>
                    </a:solidFill>
                    <a:latin typeface="Times New Roman" panose="02020603050405020304" pitchFamily="18" charset="0"/>
                    <a:cs typeface="Times New Roman" panose="02020603050405020304" pitchFamily="18" charset="0"/>
                  </a:endParaRPr>
                </a:p>
                <a:p>
                  <a:endParaRPr lang="en-US" sz="1200" dirty="0">
                    <a:solidFill>
                      <a:srgbClr val="FF0000"/>
                    </a:solidFill>
                    <a:latin typeface="Times New Roman" panose="02020603050405020304" pitchFamily="18" charset="0"/>
                    <a:cs typeface="Times New Roman" panose="02020603050405020304" pitchFamily="18" charset="0"/>
                  </a:endParaRPr>
                </a:p>
                <a:p>
                  <a14:m>
                    <m:oMath xmlns:m="http://schemas.openxmlformats.org/officeDocument/2006/math">
                      <m:r>
                        <a:rPr lang="en-US" sz="120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2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𝑈</m:t>
                      </m:r>
                      <m:d>
                        <m:dPr>
                          <m:ctrlPr>
                            <a:rPr lang="en-US" sz="1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2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US" sz="12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200" b="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smtClean="0">
                              <a:latin typeface="Cambria Math" panose="02040503050406030204" pitchFamily="18" charset="0"/>
                              <a:ea typeface="Cambria Math" panose="02040503050406030204" pitchFamily="18" charset="0"/>
                              <a:cs typeface="Times New Roman" panose="02020603050405020304" pitchFamily="18" charset="0"/>
                            </a:rPr>
                            <m:t>𝜏</m:t>
                          </m:r>
                        </m:e>
                        <m:sub>
                          <m:r>
                            <a:rPr lang="en-US" sz="1200" b="0" i="1" smtClean="0">
                              <a:latin typeface="Cambria Math" panose="02040503050406030204" pitchFamily="18" charset="0"/>
                              <a:ea typeface="Cambria Math" panose="02040503050406030204" pitchFamily="18" charset="0"/>
                              <a:cs typeface="Times New Roman" panose="02020603050405020304" pitchFamily="18" charset="0"/>
                            </a:rPr>
                            <m:t>𝐼</m:t>
                          </m:r>
                        </m:sub>
                      </m:sSub>
                      <m:r>
                        <a:rPr lang="en-US" sz="12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2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200" b="0" i="1" smtClean="0">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200" b="0" i="1" smtClean="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𝐼</m:t>
                                  </m:r>
                                </m:sub>
                              </m:sSub>
                            </m:e>
                            <m:sup>
                              <m:r>
                                <a:rPr lang="en-US" sz="1200" b="0" i="1" smtClean="0">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200"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200" b="0" i="1" smtClean="0">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2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01</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01</m:t>
                          </m:r>
                        </m:e>
                      </m:d>
                      <m:r>
                        <a:rPr lang="en-US" sz="12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1200" b="0" dirty="0">
                    <a:latin typeface="Times New Roman" panose="02020603050405020304" pitchFamily="18" charset="0"/>
                    <a:ea typeface="Cambria Math" panose="02040503050406030204" pitchFamily="18" charset="0"/>
                    <a:cs typeface="Times New Roman" panose="02020603050405020304" pitchFamily="18" charset="0"/>
                  </a:endParaRPr>
                </a:p>
                <a:p>
                  <a:pPr lvl="0">
                    <a:defRPr/>
                  </a:pPr>
                  <a14:m>
                    <m:oMath xmlns:m="http://schemas.openxmlformats.org/officeDocument/2006/math">
                      <m:r>
                        <m:rPr>
                          <m:sty m:val="p"/>
                        </m:rPr>
                        <a:rPr kumimoji="0" lang="en-US" sz="12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2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2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𝜏</m:t>
                          </m:r>
                        </m:e>
                        <m:sub>
                          <m:r>
                            <a:rPr lang="en-US"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sub>
                      </m:sSub>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sub>
                              </m:sSub>
                            </m:e>
                            <m:sup>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01</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01</m:t>
                          </m:r>
                        </m:e>
                      </m:d>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kumimoji="0" lang="en-US" sz="12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2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p</m:t>
                        </m:r>
                        <m:r>
                          <a:rPr kumimoji="0" lang="en-US" sz="12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5</m:t>
                            </m:r>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0" lang="en-US" sz="12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5</m:t>
                            </m:r>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0" lang="en-US" sz="12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endParaRPr kumimoji="0" lang="en-US" sz="1100" b="0" i="1" u="none" strike="noStrike" kern="1200" cap="none" spc="0" normalizeH="0" baseline="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lvl="0">
                    <a:defRPr/>
                  </a:pPr>
                  <a14:m>
                    <m:oMath xmlns:m="http://schemas.openxmlformats.org/officeDocument/2006/math">
                      <m:r>
                        <a:rPr kumimoji="0" lang="en-US" sz="1400" b="0" i="1" u="none" strike="noStrike" kern="1200" cap="none" spc="0" normalizeH="0" baseline="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stands for distributed as, </a:t>
                  </a:r>
                </a:p>
                <a:p>
                  <a:pPr lvl="0">
                    <a:defRPr/>
                  </a:pPr>
                  <a:r>
                    <a:rPr lang="en-US" sz="1400" i="1"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N, U, </a:t>
                  </a:r>
                  <a14:m>
                    <m:oMath xmlns:m="http://schemas.openxmlformats.org/officeDocument/2006/math">
                      <m:r>
                        <a:rPr lang="en-US" sz="1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𝛤</m:t>
                      </m:r>
                    </m:oMath>
                  </a14:m>
                  <a:r>
                    <a:rPr kumimoji="0" lang="en-US" sz="1400" b="0" i="1" u="none" strike="noStrike" kern="1200" cap="none" spc="0" normalizeH="0" baseline="0" dirty="0">
                      <a:ln>
                        <a:noFill/>
                      </a:ln>
                      <a:solidFill>
                        <a:srgbClr val="FF0000"/>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kumimoji="0" lang="en-US" sz="1400" b="0" u="none" strike="noStrike" kern="1200" cap="none" spc="0" normalizeH="0" baseline="0" dirty="0">
                      <a:ln>
                        <a:noFill/>
                      </a:ln>
                      <a:solidFill>
                        <a:srgbClr val="FF0000"/>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stands for </a:t>
                  </a:r>
                  <a:r>
                    <a:rPr kumimoji="0" lang="en-US" sz="1400" b="0" i="1" u="none" strike="noStrike" kern="1200" cap="none" spc="0" normalizeH="0" baseline="0" dirty="0">
                      <a:ln>
                        <a:noFill/>
                      </a:ln>
                      <a:solidFill>
                        <a:srgbClr val="FF0000"/>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Normal</a:t>
                  </a:r>
                  <a:r>
                    <a:rPr kumimoji="0" lang="en-US" sz="1400" b="0" u="none" strike="noStrike" kern="1200" cap="none" spc="0" normalizeH="0" baseline="0" dirty="0">
                      <a:ln>
                        <a:noFill/>
                      </a:ln>
                      <a:solidFill>
                        <a:srgbClr val="FF0000"/>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kumimoji="0" lang="en-US" sz="1400" b="0" i="1" u="none" strike="noStrike" kern="1200" cap="none" spc="0" normalizeH="0" baseline="0" dirty="0">
                      <a:ln>
                        <a:noFill/>
                      </a:ln>
                      <a:solidFill>
                        <a:srgbClr val="FF0000"/>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Uniform</a:t>
                  </a:r>
                  <a:r>
                    <a:rPr kumimoji="0" lang="en-US" sz="1400" b="0" u="none" strike="noStrike" kern="1200" cap="none" spc="0" normalizeH="0" baseline="0" dirty="0">
                      <a:ln>
                        <a:noFill/>
                      </a:ln>
                      <a:solidFill>
                        <a:srgbClr val="FF0000"/>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and </a:t>
                  </a:r>
                  <a:r>
                    <a:rPr kumimoji="0" lang="en-US" sz="1400" b="0" i="1" u="none" strike="noStrike" kern="1200" cap="none" spc="0" normalizeH="0" baseline="0" dirty="0">
                      <a:ln>
                        <a:noFill/>
                      </a:ln>
                      <a:solidFill>
                        <a:srgbClr val="FF0000"/>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Gamma</a:t>
                  </a:r>
                  <a:r>
                    <a:rPr kumimoji="0" lang="en-US" sz="1400" b="0" u="none" strike="noStrike" kern="1200" cap="none" spc="0" normalizeH="0" baseline="0" dirty="0">
                      <a:ln>
                        <a:noFill/>
                      </a:ln>
                      <a:solidFill>
                        <a:srgbClr val="FF0000"/>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distributions</a:t>
                  </a:r>
                  <a:r>
                    <a:rPr lang="en-US" sz="1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kumimoji="0" lang="en-US" sz="1400" b="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f</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irst day with more than 1 confirmed case</a:t>
                  </a:r>
                  <a:r>
                    <a:rPr kumimoji="0" lang="en-US" sz="1400" b="0"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𝑞</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begin quarantine</a:t>
                  </a:r>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first day with more than 1 new death or recovered.</a:t>
                  </a:r>
                </a:p>
                <a:p>
                  <a:pPr lvl="0">
                    <a:defRPr/>
                  </a:pPr>
                  <a:endPar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endParaRPr>
                </a:p>
                <a:p>
                  <a:pPr algn="l"/>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200" b="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9" name="CasellaDiTesto 8">
                  <a:extLst>
                    <a:ext uri="{FF2B5EF4-FFF2-40B4-BE49-F238E27FC236}">
                      <a16:creationId xmlns:a16="http://schemas.microsoft.com/office/drawing/2014/main" id="{D844FF5B-E188-4FC1-B334-F4F3146BCAF0}"/>
                    </a:ext>
                  </a:extLst>
                </p:cNvPr>
                <p:cNvSpPr txBox="1">
                  <a:spLocks noRot="1" noChangeAspect="1" noMove="1" noResize="1" noEditPoints="1" noAdjustHandles="1" noChangeArrowheads="1" noChangeShapeType="1" noTextEdit="1"/>
                </p:cNvSpPr>
                <p:nvPr/>
              </p:nvSpPr>
              <p:spPr>
                <a:xfrm>
                  <a:off x="505434" y="860179"/>
                  <a:ext cx="6390316" cy="5119222"/>
                </a:xfrm>
                <a:prstGeom prst="rect">
                  <a:avLst/>
                </a:prstGeom>
                <a:blipFill>
                  <a:blip r:embed="rId2"/>
                  <a:stretch>
                    <a:fillRect l="-286" t="-238" b="-3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63F3E744-D517-4CC4-8E4A-3E2A17F1B890}"/>
                    </a:ext>
                  </a:extLst>
                </p:cNvPr>
                <p:cNvSpPr txBox="1"/>
                <p:nvPr/>
              </p:nvSpPr>
              <p:spPr>
                <a:xfrm>
                  <a:off x="4606583" y="1981634"/>
                  <a:ext cx="768479" cy="1989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&lt;</m:t>
                        </m:r>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&lt;</m:t>
                        </m:r>
                        <m:sSub>
                          <m:sSubPr>
                            <m:ctrlP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𝑞</m:t>
                            </m:r>
                          </m:sub>
                        </m:sSub>
                      </m:oMath>
                    </m:oMathPara>
                  </a14:m>
                  <a:endParaRPr lang="en-GB"/>
                </a:p>
              </p:txBody>
            </p:sp>
          </mc:Choice>
          <mc:Fallback xmlns="">
            <p:sp>
              <p:nvSpPr>
                <p:cNvPr id="14" name="CasellaDiTesto 13">
                  <a:extLst>
                    <a:ext uri="{FF2B5EF4-FFF2-40B4-BE49-F238E27FC236}">
                      <a16:creationId xmlns:a16="http://schemas.microsoft.com/office/drawing/2014/main" id="{63F3E744-D517-4CC4-8E4A-3E2A17F1B890}"/>
                    </a:ext>
                  </a:extLst>
                </p:cNvPr>
                <p:cNvSpPr txBox="1">
                  <a:spLocks noRot="1" noChangeAspect="1" noMove="1" noResize="1" noEditPoints="1" noAdjustHandles="1" noChangeArrowheads="1" noChangeShapeType="1" noTextEdit="1"/>
                </p:cNvSpPr>
                <p:nvPr/>
              </p:nvSpPr>
              <p:spPr>
                <a:xfrm>
                  <a:off x="4606583" y="1981634"/>
                  <a:ext cx="768479" cy="198965"/>
                </a:xfrm>
                <a:prstGeom prst="rect">
                  <a:avLst/>
                </a:prstGeom>
                <a:blipFill>
                  <a:blip r:embed="rId3"/>
                  <a:stretch>
                    <a:fillRect l="-3968" r="-1587" b="-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08C75450-F514-452B-9D34-1C73F952A2D2}"/>
                    </a:ext>
                  </a:extLst>
                </p:cNvPr>
                <p:cNvSpPr txBox="1"/>
                <p:nvPr/>
              </p:nvSpPr>
              <p:spPr>
                <a:xfrm>
                  <a:off x="4602286" y="2224284"/>
                  <a:ext cx="436723" cy="1989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2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it-IT"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&gt;</m:t>
                        </m:r>
                        <m:sSub>
                          <m:sSubPr>
                            <m:ctrlP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𝑞</m:t>
                            </m:r>
                          </m:sub>
                        </m:sSub>
                      </m:oMath>
                    </m:oMathPara>
                  </a14:m>
                  <a:endParaRPr lang="en-GB"/>
                </a:p>
              </p:txBody>
            </p:sp>
          </mc:Choice>
          <mc:Fallback xmlns="">
            <p:sp>
              <p:nvSpPr>
                <p:cNvPr id="16" name="CasellaDiTesto 15">
                  <a:extLst>
                    <a:ext uri="{FF2B5EF4-FFF2-40B4-BE49-F238E27FC236}">
                      <a16:creationId xmlns:a16="http://schemas.microsoft.com/office/drawing/2014/main" id="{08C75450-F514-452B-9D34-1C73F952A2D2}"/>
                    </a:ext>
                  </a:extLst>
                </p:cNvPr>
                <p:cNvSpPr txBox="1">
                  <a:spLocks noRot="1" noChangeAspect="1" noMove="1" noResize="1" noEditPoints="1" noAdjustHandles="1" noChangeArrowheads="1" noChangeShapeType="1" noTextEdit="1"/>
                </p:cNvSpPr>
                <p:nvPr/>
              </p:nvSpPr>
              <p:spPr>
                <a:xfrm>
                  <a:off x="4602286" y="2224284"/>
                  <a:ext cx="436723" cy="198965"/>
                </a:xfrm>
                <a:prstGeom prst="rect">
                  <a:avLst/>
                </a:prstGeom>
                <a:blipFill>
                  <a:blip r:embed="rId4"/>
                  <a:stretch>
                    <a:fillRect l="-6944" r="-1389" b="-151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6F26ED61-BEE3-4E57-B036-1ED2DA20E9E5}"/>
                    </a:ext>
                  </a:extLst>
                </p:cNvPr>
                <p:cNvSpPr txBox="1"/>
                <p:nvPr/>
              </p:nvSpPr>
              <p:spPr>
                <a:xfrm>
                  <a:off x="4610878" y="2465194"/>
                  <a:ext cx="492763" cy="201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2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it-IT"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&gt;</m:t>
                        </m:r>
                        <m:sSub>
                          <m:sSubPr>
                            <m:ctrlP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lang="it-IT" sz="12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e>
                              <m:sub>
                                <m:r>
                                  <a:rPr lang="it-IT"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sub>
                        </m:sSub>
                      </m:oMath>
                    </m:oMathPara>
                  </a14:m>
                  <a:endParaRPr lang="en-GB"/>
                </a:p>
              </p:txBody>
            </p:sp>
          </mc:Choice>
          <mc:Fallback xmlns="">
            <p:sp>
              <p:nvSpPr>
                <p:cNvPr id="18" name="CasellaDiTesto 17">
                  <a:extLst>
                    <a:ext uri="{FF2B5EF4-FFF2-40B4-BE49-F238E27FC236}">
                      <a16:creationId xmlns:a16="http://schemas.microsoft.com/office/drawing/2014/main" id="{6F26ED61-BEE3-4E57-B036-1ED2DA20E9E5}"/>
                    </a:ext>
                  </a:extLst>
                </p:cNvPr>
                <p:cNvSpPr txBox="1">
                  <a:spLocks noRot="1" noChangeAspect="1" noMove="1" noResize="1" noEditPoints="1" noAdjustHandles="1" noChangeArrowheads="1" noChangeShapeType="1" noTextEdit="1"/>
                </p:cNvSpPr>
                <p:nvPr/>
              </p:nvSpPr>
              <p:spPr>
                <a:xfrm>
                  <a:off x="4610878" y="2465194"/>
                  <a:ext cx="492763" cy="201658"/>
                </a:xfrm>
                <a:prstGeom prst="rect">
                  <a:avLst/>
                </a:prstGeom>
                <a:blipFill>
                  <a:blip r:embed="rId5"/>
                  <a:stretch>
                    <a:fillRect l="-6173" b="-15152"/>
                  </a:stretch>
                </a:blipFill>
              </p:spPr>
              <p:txBody>
                <a:bodyPr/>
                <a:lstStyle/>
                <a:p>
                  <a:r>
                    <a:rPr lang="en-GB">
                      <a:noFill/>
                    </a:rPr>
                    <a:t> </a:t>
                  </a:r>
                </a:p>
              </p:txBody>
            </p:sp>
          </mc:Fallback>
        </mc:AlternateContent>
      </p:grpSp>
      <p:sp>
        <p:nvSpPr>
          <p:cNvPr id="7" name="Ovale 6">
            <a:extLst>
              <a:ext uri="{FF2B5EF4-FFF2-40B4-BE49-F238E27FC236}">
                <a16:creationId xmlns:a16="http://schemas.microsoft.com/office/drawing/2014/main" id="{5C580360-A8D3-4EAF-B4D6-292FAA219D6A}"/>
              </a:ext>
            </a:extLst>
          </p:cNvPr>
          <p:cNvSpPr/>
          <p:nvPr/>
        </p:nvSpPr>
        <p:spPr>
          <a:xfrm>
            <a:off x="8718257" y="1212483"/>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E34EBDF-D31D-46D2-9960-4D7C8C90782A}"/>
                  </a:ext>
                </a:extLst>
              </p:cNvPr>
              <p:cNvSpPr txBox="1"/>
              <p:nvPr/>
            </p:nvSpPr>
            <p:spPr>
              <a:xfrm>
                <a:off x="8875492" y="139041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dirty="0" smtClean="0">
                          <a:latin typeface="Cambria Math" panose="02040503050406030204" pitchFamily="18" charset="0"/>
                          <a:cs typeface="Times New Roman" panose="02020603050405020304" pitchFamily="18" charset="0"/>
                        </a:rPr>
                        <m:t>𝛽</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E34EBDF-D31D-46D2-9960-4D7C8C90782A}"/>
                  </a:ext>
                </a:extLst>
              </p:cNvPr>
              <p:cNvSpPr txBox="1">
                <a:spLocks noRot="1" noChangeAspect="1" noMove="1" noResize="1" noEditPoints="1" noAdjustHandles="1" noChangeArrowheads="1" noChangeShapeType="1" noTextEdit="1"/>
              </p:cNvSpPr>
              <p:nvPr/>
            </p:nvSpPr>
            <p:spPr>
              <a:xfrm>
                <a:off x="8875492" y="1390414"/>
                <a:ext cx="397164" cy="246221"/>
              </a:xfrm>
              <a:prstGeom prst="rect">
                <a:avLst/>
              </a:prstGeom>
              <a:blipFill>
                <a:blip r:embed="rId6"/>
                <a:stretch>
                  <a:fillRect b="-5000"/>
                </a:stretch>
              </a:blipFill>
            </p:spPr>
            <p:txBody>
              <a:bodyPr/>
              <a:lstStyle/>
              <a:p>
                <a:r>
                  <a:rPr lang="en-GB">
                    <a:noFill/>
                  </a:rPr>
                  <a:t> </a:t>
                </a:r>
              </a:p>
            </p:txBody>
          </p:sp>
        </mc:Fallback>
      </mc:AlternateContent>
      <p:sp>
        <p:nvSpPr>
          <p:cNvPr id="11" name="Rettangolo 10">
            <a:extLst>
              <a:ext uri="{FF2B5EF4-FFF2-40B4-BE49-F238E27FC236}">
                <a16:creationId xmlns:a16="http://schemas.microsoft.com/office/drawing/2014/main" id="{8F3B79A5-1E27-4A9C-9EE6-747F1548042A}"/>
              </a:ext>
            </a:extLst>
          </p:cNvPr>
          <p:cNvSpPr/>
          <p:nvPr/>
        </p:nvSpPr>
        <p:spPr>
          <a:xfrm>
            <a:off x="7548841" y="234854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ACD5B7CC-9848-43C7-BD95-792E273BA5F5}"/>
                  </a:ext>
                </a:extLst>
              </p:cNvPr>
              <p:cNvSpPr txBox="1"/>
              <p:nvPr/>
            </p:nvSpPr>
            <p:spPr>
              <a:xfrm>
                <a:off x="7687402" y="2500436"/>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𝐼</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ACD5B7CC-9848-43C7-BD95-792E273BA5F5}"/>
                  </a:ext>
                </a:extLst>
              </p:cNvPr>
              <p:cNvSpPr txBox="1">
                <a:spLocks noRot="1" noChangeAspect="1" noMove="1" noResize="1" noEditPoints="1" noAdjustHandles="1" noChangeArrowheads="1" noChangeShapeType="1" noTextEdit="1"/>
              </p:cNvSpPr>
              <p:nvPr/>
            </p:nvSpPr>
            <p:spPr>
              <a:xfrm>
                <a:off x="7687402" y="2500436"/>
                <a:ext cx="397164" cy="246221"/>
              </a:xfrm>
              <a:prstGeom prst="rect">
                <a:avLst/>
              </a:prstGeom>
              <a:blipFill>
                <a:blip r:embed="rId7"/>
                <a:stretch>
                  <a:fillRect r="-12308"/>
                </a:stretch>
              </a:blipFill>
            </p:spPr>
            <p:txBody>
              <a:bodyPr/>
              <a:lstStyle/>
              <a:p>
                <a:r>
                  <a:rPr lang="en-GB">
                    <a:noFill/>
                  </a:rPr>
                  <a:t> </a:t>
                </a:r>
              </a:p>
            </p:txBody>
          </p:sp>
        </mc:Fallback>
      </mc:AlternateContent>
      <p:sp>
        <p:nvSpPr>
          <p:cNvPr id="40" name="CasellaDiTesto 39">
            <a:extLst>
              <a:ext uri="{FF2B5EF4-FFF2-40B4-BE49-F238E27FC236}">
                <a16:creationId xmlns:a16="http://schemas.microsoft.com/office/drawing/2014/main" id="{0EA8E2D6-BFD4-4DC6-B49A-82CE6C1DB7BD}"/>
              </a:ext>
            </a:extLst>
          </p:cNvPr>
          <p:cNvSpPr txBox="1"/>
          <p:nvPr/>
        </p:nvSpPr>
        <p:spPr>
          <a:xfrm>
            <a:off x="8214346" y="860179"/>
            <a:ext cx="1715184" cy="307777"/>
          </a:xfrm>
          <a:prstGeom prst="rect">
            <a:avLst/>
          </a:prstGeom>
          <a:noFill/>
        </p:spPr>
        <p:txBody>
          <a:bodyPr wrap="square" rtlCol="0">
            <a:spAutoFit/>
          </a:bodyPr>
          <a:lstStyle/>
          <a:p>
            <a:r>
              <a:rPr lang="it-IT" sz="1400" b="1" noProof="1">
                <a:latin typeface="Times New Roman" panose="02020603050405020304" pitchFamily="18" charset="0"/>
                <a:cs typeface="Times New Roman" panose="02020603050405020304" pitchFamily="18" charset="0"/>
              </a:rPr>
              <a:t>Hierarchical model</a:t>
            </a:r>
          </a:p>
        </p:txBody>
      </p:sp>
      <mc:AlternateContent xmlns:mc="http://schemas.openxmlformats.org/markup-compatibility/2006">
        <mc:Choice xmlns:a14="http://schemas.microsoft.com/office/drawing/2010/main" Requires="a14">
          <p:sp>
            <p:nvSpPr>
              <p:cNvPr id="41" name="CasellaDiTesto 40">
                <a:extLst>
                  <a:ext uri="{FF2B5EF4-FFF2-40B4-BE49-F238E27FC236}">
                    <a16:creationId xmlns:a16="http://schemas.microsoft.com/office/drawing/2014/main" id="{F5F44726-CE42-4BD8-81E9-29EBC84A4A92}"/>
                  </a:ext>
                </a:extLst>
              </p:cNvPr>
              <p:cNvSpPr txBox="1"/>
              <p:nvPr/>
            </p:nvSpPr>
            <p:spPr>
              <a:xfrm>
                <a:off x="6729561" y="5605290"/>
                <a:ext cx="4664364" cy="523220"/>
              </a:xfrm>
              <a:prstGeom prst="rect">
                <a:avLst/>
              </a:prstGeom>
              <a:noFill/>
            </p:spPr>
            <p:txBody>
              <a:bodyPr wrap="square" rtlCol="0">
                <a:spAutoFit/>
              </a:bodyPr>
              <a:lstStyle/>
              <a:p>
                <a:r>
                  <a:rPr lang="en-US" sz="1400" dirty="0">
                    <a:highlight>
                      <a:srgbClr val="FFFF00"/>
                    </a:highlight>
                    <a:latin typeface="Times New Roman" panose="02020603050405020304" pitchFamily="18" charset="0"/>
                    <a:cs typeface="Times New Roman" panose="02020603050405020304" pitchFamily="18" charset="0"/>
                  </a:rPr>
                  <a:t>JAGS engine interprets </a:t>
                </a:r>
                <a14:m>
                  <m:oMath xmlns:m="http://schemas.openxmlformats.org/officeDocument/2006/math">
                    <m:r>
                      <a:rPr lang="it-IT" sz="1400" b="0" i="1" smtClean="0">
                        <a:highlight>
                          <a:srgbClr val="FFFF00"/>
                        </a:highlight>
                        <a:latin typeface="Cambria Math" panose="02040503050406030204" pitchFamily="18" charset="0"/>
                        <a:cs typeface="Times New Roman" panose="02020603050405020304" pitchFamily="18" charset="0"/>
                      </a:rPr>
                      <m:t>𝐼</m:t>
                    </m:r>
                  </m:oMath>
                </a14:m>
                <a:r>
                  <a:rPr lang="en-US" sz="1400" dirty="0">
                    <a:highlight>
                      <a:srgbClr val="FFFF00"/>
                    </a:highlight>
                    <a:latin typeface="Times New Roman" panose="02020603050405020304" pitchFamily="18" charset="0"/>
                    <a:cs typeface="Times New Roman" panose="02020603050405020304" pitchFamily="18" charset="0"/>
                  </a:rPr>
                  <a:t>, </a:t>
                </a:r>
                <a14:m>
                  <m:oMath xmlns:m="http://schemas.openxmlformats.org/officeDocument/2006/math">
                    <m:r>
                      <a:rPr lang="it-IT" sz="1400" i="1">
                        <a:highlight>
                          <a:srgbClr val="FFFF00"/>
                        </a:highlight>
                        <a:latin typeface="Cambria Math" panose="02040503050406030204" pitchFamily="18" charset="0"/>
                        <a:cs typeface="Times New Roman" panose="02020603050405020304" pitchFamily="18" charset="0"/>
                      </a:rPr>
                      <m:t>𝑋</m:t>
                    </m:r>
                  </m:oMath>
                </a14:m>
                <a:r>
                  <a:rPr lang="en-US" sz="1400" dirty="0">
                    <a:highlight>
                      <a:srgbClr val="FFFF00"/>
                    </a:highlight>
                    <a:latin typeface="Times New Roman" panose="02020603050405020304" pitchFamily="18" charset="0"/>
                    <a:cs typeface="Times New Roman" panose="02020603050405020304" pitchFamily="18" charset="0"/>
                  </a:rPr>
                  <a:t> corresponding probability distribution as a likelihood, because they have data associated</a:t>
                </a:r>
                <a:r>
                  <a:rPr lang="en-US" sz="1400" dirty="0">
                    <a:latin typeface="Times New Roman" panose="02020603050405020304" pitchFamily="18" charset="0"/>
                    <a:cs typeface="Times New Roman" panose="02020603050405020304" pitchFamily="18" charset="0"/>
                  </a:rPr>
                  <a:t>.</a:t>
                </a:r>
              </a:p>
            </p:txBody>
          </p:sp>
        </mc:Choice>
        <mc:Fallback>
          <p:sp>
            <p:nvSpPr>
              <p:cNvPr id="41" name="CasellaDiTesto 40">
                <a:extLst>
                  <a:ext uri="{FF2B5EF4-FFF2-40B4-BE49-F238E27FC236}">
                    <a16:creationId xmlns:a16="http://schemas.microsoft.com/office/drawing/2014/main" id="{F5F44726-CE42-4BD8-81E9-29EBC84A4A92}"/>
                  </a:ext>
                </a:extLst>
              </p:cNvPr>
              <p:cNvSpPr txBox="1">
                <a:spLocks noRot="1" noChangeAspect="1" noMove="1" noResize="1" noEditPoints="1" noAdjustHandles="1" noChangeArrowheads="1" noChangeShapeType="1" noTextEdit="1"/>
              </p:cNvSpPr>
              <p:nvPr/>
            </p:nvSpPr>
            <p:spPr>
              <a:xfrm>
                <a:off x="6729561" y="5605290"/>
                <a:ext cx="4664364" cy="523220"/>
              </a:xfrm>
              <a:prstGeom prst="rect">
                <a:avLst/>
              </a:prstGeom>
              <a:blipFill>
                <a:blip r:embed="rId8"/>
                <a:stretch>
                  <a:fillRect l="-392" t="-2353" b="-11765"/>
                </a:stretch>
              </a:blipFill>
            </p:spPr>
            <p:txBody>
              <a:bodyPr/>
              <a:lstStyle/>
              <a:p>
                <a:r>
                  <a:rPr lang="en-GB">
                    <a:noFill/>
                  </a:rPr>
                  <a:t> </a:t>
                </a:r>
              </a:p>
            </p:txBody>
          </p:sp>
        </mc:Fallback>
      </mc:AlternateContent>
      <p:sp>
        <p:nvSpPr>
          <p:cNvPr id="24" name="Ovale 23">
            <a:extLst>
              <a:ext uri="{FF2B5EF4-FFF2-40B4-BE49-F238E27FC236}">
                <a16:creationId xmlns:a16="http://schemas.microsoft.com/office/drawing/2014/main" id="{CBA48209-0133-45BA-AB86-B03B2F6BCB8D}"/>
              </a:ext>
            </a:extLst>
          </p:cNvPr>
          <p:cNvSpPr/>
          <p:nvPr/>
        </p:nvSpPr>
        <p:spPr>
          <a:xfrm>
            <a:off x="8724270" y="1926267"/>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6E62E5E2-C1D4-4615-8E5F-1702A89DFB92}"/>
                  </a:ext>
                </a:extLst>
              </p:cNvPr>
              <p:cNvSpPr txBox="1"/>
              <p:nvPr/>
            </p:nvSpPr>
            <p:spPr>
              <a:xfrm>
                <a:off x="8833050" y="2096436"/>
                <a:ext cx="475166"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𝑟</m:t>
                      </m:r>
                      <m:r>
                        <a:rPr lang="it-IT" sz="1000" b="0" i="1" smtClean="0">
                          <a:latin typeface="Cambria Math" panose="02040503050406030204" pitchFamily="18" charset="0"/>
                          <a:cs typeface="Times New Roman" panose="02020603050405020304" pitchFamily="18" charset="0"/>
                        </a:rPr>
                        <m:t>+</m:t>
                      </m:r>
                      <m:r>
                        <a:rPr lang="it-IT" sz="1000" b="0" i="1" smtClean="0">
                          <a:latin typeface="Cambria Math" panose="02040503050406030204" pitchFamily="18" charset="0"/>
                          <a:cs typeface="Times New Roman" panose="02020603050405020304" pitchFamily="18" charset="0"/>
                        </a:rPr>
                        <m:t>𝜇</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2" name="CasellaDiTesto 21">
                <a:extLst>
                  <a:ext uri="{FF2B5EF4-FFF2-40B4-BE49-F238E27FC236}">
                    <a16:creationId xmlns:a16="http://schemas.microsoft.com/office/drawing/2014/main" id="{6E62E5E2-C1D4-4615-8E5F-1702A89DFB92}"/>
                  </a:ext>
                </a:extLst>
              </p:cNvPr>
              <p:cNvSpPr txBox="1">
                <a:spLocks noRot="1" noChangeAspect="1" noMove="1" noResize="1" noEditPoints="1" noAdjustHandles="1" noChangeArrowheads="1" noChangeShapeType="1" noTextEdit="1"/>
              </p:cNvSpPr>
              <p:nvPr/>
            </p:nvSpPr>
            <p:spPr>
              <a:xfrm>
                <a:off x="8833050" y="2096436"/>
                <a:ext cx="475166" cy="246221"/>
              </a:xfrm>
              <a:prstGeom prst="rect">
                <a:avLst/>
              </a:prstGeom>
              <a:blipFill>
                <a:blip r:embed="rId9"/>
                <a:stretch>
                  <a:fillRect/>
                </a:stretch>
              </a:blipFill>
            </p:spPr>
            <p:txBody>
              <a:bodyPr/>
              <a:lstStyle/>
              <a:p>
                <a:r>
                  <a:rPr lang="en-GB">
                    <a:noFill/>
                  </a:rPr>
                  <a:t> </a:t>
                </a:r>
              </a:p>
            </p:txBody>
          </p:sp>
        </mc:Fallback>
      </mc:AlternateContent>
      <p:sp>
        <p:nvSpPr>
          <p:cNvPr id="25" name="Ovale 24">
            <a:extLst>
              <a:ext uri="{FF2B5EF4-FFF2-40B4-BE49-F238E27FC236}">
                <a16:creationId xmlns:a16="http://schemas.microsoft.com/office/drawing/2014/main" id="{9F38202B-9127-46B7-B862-3471E73C54DC}"/>
              </a:ext>
            </a:extLst>
          </p:cNvPr>
          <p:cNvSpPr/>
          <p:nvPr/>
        </p:nvSpPr>
        <p:spPr>
          <a:xfrm>
            <a:off x="6474646" y="230071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9D3489D9-6A26-4B74-8AFC-B1C9FF8425F4}"/>
                  </a:ext>
                </a:extLst>
              </p:cNvPr>
              <p:cNvSpPr txBox="1"/>
              <p:nvPr/>
            </p:nvSpPr>
            <p:spPr>
              <a:xfrm>
                <a:off x="6622427" y="24819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𝐼</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7" name="CasellaDiTesto 36">
                <a:extLst>
                  <a:ext uri="{FF2B5EF4-FFF2-40B4-BE49-F238E27FC236}">
                    <a16:creationId xmlns:a16="http://schemas.microsoft.com/office/drawing/2014/main" id="{9D3489D9-6A26-4B74-8AFC-B1C9FF8425F4}"/>
                  </a:ext>
                </a:extLst>
              </p:cNvPr>
              <p:cNvSpPr txBox="1">
                <a:spLocks noRot="1" noChangeAspect="1" noMove="1" noResize="1" noEditPoints="1" noAdjustHandles="1" noChangeArrowheads="1" noChangeShapeType="1" noTextEdit="1"/>
              </p:cNvSpPr>
              <p:nvPr/>
            </p:nvSpPr>
            <p:spPr>
              <a:xfrm>
                <a:off x="6622427" y="2481964"/>
                <a:ext cx="397164" cy="246221"/>
              </a:xfrm>
              <a:prstGeom prst="rect">
                <a:avLst/>
              </a:prstGeom>
              <a:blipFill>
                <a:blip r:embed="rId10"/>
                <a:stretch>
                  <a:fillRect/>
                </a:stretch>
              </a:blipFill>
            </p:spPr>
            <p:txBody>
              <a:bodyPr/>
              <a:lstStyle/>
              <a:p>
                <a:r>
                  <a:rPr lang="en-GB">
                    <a:noFill/>
                  </a:rPr>
                  <a:t> </a:t>
                </a:r>
              </a:p>
            </p:txBody>
          </p:sp>
        </mc:Fallback>
      </mc:AlternateContent>
      <p:sp>
        <p:nvSpPr>
          <p:cNvPr id="27" name="Ovale 26">
            <a:extLst>
              <a:ext uri="{FF2B5EF4-FFF2-40B4-BE49-F238E27FC236}">
                <a16:creationId xmlns:a16="http://schemas.microsoft.com/office/drawing/2014/main" id="{69765358-817F-427E-B65D-841C7B6CA4E1}"/>
              </a:ext>
            </a:extLst>
          </p:cNvPr>
          <p:cNvSpPr/>
          <p:nvPr/>
        </p:nvSpPr>
        <p:spPr>
          <a:xfrm>
            <a:off x="8727413" y="2640051"/>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C609A696-2DB2-4E9B-8547-9DD7EDA917DC}"/>
                  </a:ext>
                </a:extLst>
              </p:cNvPr>
              <p:cNvSpPr txBox="1"/>
              <p:nvPr/>
            </p:nvSpPr>
            <p:spPr>
              <a:xfrm>
                <a:off x="8873356" y="27981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𝑝</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8" name="CasellaDiTesto 27">
                <a:extLst>
                  <a:ext uri="{FF2B5EF4-FFF2-40B4-BE49-F238E27FC236}">
                    <a16:creationId xmlns:a16="http://schemas.microsoft.com/office/drawing/2014/main" id="{C609A696-2DB2-4E9B-8547-9DD7EDA917DC}"/>
                  </a:ext>
                </a:extLst>
              </p:cNvPr>
              <p:cNvSpPr txBox="1">
                <a:spLocks noRot="1" noChangeAspect="1" noMove="1" noResize="1" noEditPoints="1" noAdjustHandles="1" noChangeArrowheads="1" noChangeShapeType="1" noTextEdit="1"/>
              </p:cNvSpPr>
              <p:nvPr/>
            </p:nvSpPr>
            <p:spPr>
              <a:xfrm>
                <a:off x="8873356" y="2798164"/>
                <a:ext cx="397164" cy="246221"/>
              </a:xfrm>
              <a:prstGeom prst="rect">
                <a:avLst/>
              </a:prstGeom>
              <a:blipFill>
                <a:blip r:embed="rId11"/>
                <a:stretch>
                  <a:fillRect/>
                </a:stretch>
              </a:blipFill>
            </p:spPr>
            <p:txBody>
              <a:bodyPr/>
              <a:lstStyle/>
              <a:p>
                <a:r>
                  <a:rPr lang="en-GB">
                    <a:noFill/>
                  </a:rPr>
                  <a:t> </a:t>
                </a:r>
              </a:p>
            </p:txBody>
          </p:sp>
        </mc:Fallback>
      </mc:AlternateContent>
      <p:sp>
        <p:nvSpPr>
          <p:cNvPr id="29" name="Ovale 28">
            <a:extLst>
              <a:ext uri="{FF2B5EF4-FFF2-40B4-BE49-F238E27FC236}">
                <a16:creationId xmlns:a16="http://schemas.microsoft.com/office/drawing/2014/main" id="{4A6B4088-4C0A-4713-A591-A4AE939536C0}"/>
              </a:ext>
            </a:extLst>
          </p:cNvPr>
          <p:cNvSpPr/>
          <p:nvPr/>
        </p:nvSpPr>
        <p:spPr>
          <a:xfrm>
            <a:off x="8727413" y="335982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1FE12BAC-8FA4-4D65-8E4B-6B217AE1BFBE}"/>
                  </a:ext>
                </a:extLst>
              </p:cNvPr>
              <p:cNvSpPr txBox="1"/>
              <p:nvPr/>
            </p:nvSpPr>
            <p:spPr>
              <a:xfrm>
                <a:off x="8875194" y="3500161"/>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𝑞</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0" name="CasellaDiTesto 29">
                <a:extLst>
                  <a:ext uri="{FF2B5EF4-FFF2-40B4-BE49-F238E27FC236}">
                    <a16:creationId xmlns:a16="http://schemas.microsoft.com/office/drawing/2014/main" id="{1FE12BAC-8FA4-4D65-8E4B-6B217AE1BFBE}"/>
                  </a:ext>
                </a:extLst>
              </p:cNvPr>
              <p:cNvSpPr txBox="1">
                <a:spLocks noRot="1" noChangeAspect="1" noMove="1" noResize="1" noEditPoints="1" noAdjustHandles="1" noChangeArrowheads="1" noChangeShapeType="1" noTextEdit="1"/>
              </p:cNvSpPr>
              <p:nvPr/>
            </p:nvSpPr>
            <p:spPr>
              <a:xfrm>
                <a:off x="8875194" y="3500161"/>
                <a:ext cx="397164" cy="246221"/>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68D3430-1FE5-413D-9197-E0F8678D6A31}"/>
                  </a:ext>
                </a:extLst>
              </p:cNvPr>
              <p:cNvSpPr txBox="1"/>
              <p:nvPr/>
            </p:nvSpPr>
            <p:spPr>
              <a:xfrm>
                <a:off x="10067425" y="2487102"/>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𝑋</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33" name="CasellaDiTesto 32">
                <a:extLst>
                  <a:ext uri="{FF2B5EF4-FFF2-40B4-BE49-F238E27FC236}">
                    <a16:creationId xmlns:a16="http://schemas.microsoft.com/office/drawing/2014/main" id="{F68D3430-1FE5-413D-9197-E0F8678D6A31}"/>
                  </a:ext>
                </a:extLst>
              </p:cNvPr>
              <p:cNvSpPr txBox="1">
                <a:spLocks noRot="1" noChangeAspect="1" noMove="1" noResize="1" noEditPoints="1" noAdjustHandles="1" noChangeArrowheads="1" noChangeShapeType="1" noTextEdit="1"/>
              </p:cNvSpPr>
              <p:nvPr/>
            </p:nvSpPr>
            <p:spPr>
              <a:xfrm>
                <a:off x="10067425" y="2487102"/>
                <a:ext cx="397164" cy="246221"/>
              </a:xfrm>
              <a:prstGeom prst="rect">
                <a:avLst/>
              </a:prstGeom>
              <a:blipFill>
                <a:blip r:embed="rId13"/>
                <a:stretch>
                  <a:fillRect r="-3030"/>
                </a:stretch>
              </a:blipFill>
            </p:spPr>
            <p:txBody>
              <a:bodyPr/>
              <a:lstStyle/>
              <a:p>
                <a:r>
                  <a:rPr lang="en-GB">
                    <a:noFill/>
                  </a:rPr>
                  <a:t> </a:t>
                </a:r>
              </a:p>
            </p:txBody>
          </p:sp>
        </mc:Fallback>
      </mc:AlternateContent>
      <p:sp>
        <p:nvSpPr>
          <p:cNvPr id="38" name="Ovale 37">
            <a:extLst>
              <a:ext uri="{FF2B5EF4-FFF2-40B4-BE49-F238E27FC236}">
                <a16:creationId xmlns:a16="http://schemas.microsoft.com/office/drawing/2014/main" id="{9C33B691-4BB0-4EC9-950D-894A198A602E}"/>
              </a:ext>
            </a:extLst>
          </p:cNvPr>
          <p:cNvSpPr/>
          <p:nvPr/>
        </p:nvSpPr>
        <p:spPr>
          <a:xfrm>
            <a:off x="10993839" y="2291360"/>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2" name="CasellaDiTesto 41">
                <a:extLst>
                  <a:ext uri="{FF2B5EF4-FFF2-40B4-BE49-F238E27FC236}">
                    <a16:creationId xmlns:a16="http://schemas.microsoft.com/office/drawing/2014/main" id="{68F6DAB4-1647-4DAE-93EB-B161DB89E2CA}"/>
                  </a:ext>
                </a:extLst>
              </p:cNvPr>
              <p:cNvSpPr txBox="1"/>
              <p:nvPr/>
            </p:nvSpPr>
            <p:spPr>
              <a:xfrm>
                <a:off x="11141620" y="2462563"/>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𝑋</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42" name="CasellaDiTesto 41">
                <a:extLst>
                  <a:ext uri="{FF2B5EF4-FFF2-40B4-BE49-F238E27FC236}">
                    <a16:creationId xmlns:a16="http://schemas.microsoft.com/office/drawing/2014/main" id="{68F6DAB4-1647-4DAE-93EB-B161DB89E2CA}"/>
                  </a:ext>
                </a:extLst>
              </p:cNvPr>
              <p:cNvSpPr txBox="1">
                <a:spLocks noRot="1" noChangeAspect="1" noMove="1" noResize="1" noEditPoints="1" noAdjustHandles="1" noChangeArrowheads="1" noChangeShapeType="1" noTextEdit="1"/>
              </p:cNvSpPr>
              <p:nvPr/>
            </p:nvSpPr>
            <p:spPr>
              <a:xfrm>
                <a:off x="11141620" y="2462563"/>
                <a:ext cx="397164" cy="246221"/>
              </a:xfrm>
              <a:prstGeom prst="rect">
                <a:avLst/>
              </a:prstGeom>
              <a:blipFill>
                <a:blip r:embed="rId14"/>
                <a:stretch>
                  <a:fillRect/>
                </a:stretch>
              </a:blipFill>
            </p:spPr>
            <p:txBody>
              <a:bodyPr/>
              <a:lstStyle/>
              <a:p>
                <a:r>
                  <a:rPr lang="en-GB">
                    <a:noFill/>
                  </a:rPr>
                  <a:t> </a:t>
                </a:r>
              </a:p>
            </p:txBody>
          </p:sp>
        </mc:Fallback>
      </mc:AlternateContent>
      <p:cxnSp>
        <p:nvCxnSpPr>
          <p:cNvPr id="12" name="Connettore curvo 11">
            <a:extLst>
              <a:ext uri="{FF2B5EF4-FFF2-40B4-BE49-F238E27FC236}">
                <a16:creationId xmlns:a16="http://schemas.microsoft.com/office/drawing/2014/main" id="{ED288D6A-0967-401B-B9AB-6165EF1DE130}"/>
              </a:ext>
            </a:extLst>
          </p:cNvPr>
          <p:cNvCxnSpPr>
            <a:stCxn id="7" idx="6"/>
            <a:endCxn id="35" idx="1"/>
          </p:cNvCxnSpPr>
          <p:nvPr/>
        </p:nvCxnSpPr>
        <p:spPr>
          <a:xfrm>
            <a:off x="9410984" y="1513525"/>
            <a:ext cx="508660" cy="108437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curvo 14">
            <a:extLst>
              <a:ext uri="{FF2B5EF4-FFF2-40B4-BE49-F238E27FC236}">
                <a16:creationId xmlns:a16="http://schemas.microsoft.com/office/drawing/2014/main" id="{C8987696-3593-4F2C-97E9-7278FAE718F9}"/>
              </a:ext>
            </a:extLst>
          </p:cNvPr>
          <p:cNvCxnSpPr>
            <a:stCxn id="24" idx="6"/>
            <a:endCxn id="35" idx="1"/>
          </p:cNvCxnSpPr>
          <p:nvPr/>
        </p:nvCxnSpPr>
        <p:spPr>
          <a:xfrm>
            <a:off x="9416997" y="2227309"/>
            <a:ext cx="502647" cy="370595"/>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curvo 18">
            <a:extLst>
              <a:ext uri="{FF2B5EF4-FFF2-40B4-BE49-F238E27FC236}">
                <a16:creationId xmlns:a16="http://schemas.microsoft.com/office/drawing/2014/main" id="{E95DD896-F0C5-455B-B9D2-94C5C398CC9C}"/>
              </a:ext>
            </a:extLst>
          </p:cNvPr>
          <p:cNvCxnSpPr>
            <a:stCxn id="27" idx="6"/>
            <a:endCxn id="35" idx="1"/>
          </p:cNvCxnSpPr>
          <p:nvPr/>
        </p:nvCxnSpPr>
        <p:spPr>
          <a:xfrm flipV="1">
            <a:off x="9420140" y="2597904"/>
            <a:ext cx="499504" cy="34318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curvo 43">
            <a:extLst>
              <a:ext uri="{FF2B5EF4-FFF2-40B4-BE49-F238E27FC236}">
                <a16:creationId xmlns:a16="http://schemas.microsoft.com/office/drawing/2014/main" id="{E14BFFA2-53D2-4979-9ECC-713C2C70A1B4}"/>
              </a:ext>
            </a:extLst>
          </p:cNvPr>
          <p:cNvCxnSpPr>
            <a:stCxn id="29" idx="6"/>
            <a:endCxn id="35" idx="1"/>
          </p:cNvCxnSpPr>
          <p:nvPr/>
        </p:nvCxnSpPr>
        <p:spPr>
          <a:xfrm flipV="1">
            <a:off x="9420140" y="2597904"/>
            <a:ext cx="499504" cy="1062966"/>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ttore curvo 45">
            <a:extLst>
              <a:ext uri="{FF2B5EF4-FFF2-40B4-BE49-F238E27FC236}">
                <a16:creationId xmlns:a16="http://schemas.microsoft.com/office/drawing/2014/main" id="{C7114741-532B-40CD-A28B-42AA4CA979EB}"/>
              </a:ext>
            </a:extLst>
          </p:cNvPr>
          <p:cNvCxnSpPr>
            <a:stCxn id="7" idx="2"/>
            <a:endCxn id="11" idx="3"/>
          </p:cNvCxnSpPr>
          <p:nvPr/>
        </p:nvCxnSpPr>
        <p:spPr>
          <a:xfrm rot="10800000" flipV="1">
            <a:off x="8241569" y="1513524"/>
            <a:ext cx="476689" cy="1082341"/>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ttore curvo 47">
            <a:extLst>
              <a:ext uri="{FF2B5EF4-FFF2-40B4-BE49-F238E27FC236}">
                <a16:creationId xmlns:a16="http://schemas.microsoft.com/office/drawing/2014/main" id="{02A86D65-9786-424E-8002-7AE1995BD9CE}"/>
              </a:ext>
            </a:extLst>
          </p:cNvPr>
          <p:cNvCxnSpPr>
            <a:stCxn id="24" idx="2"/>
            <a:endCxn id="11" idx="3"/>
          </p:cNvCxnSpPr>
          <p:nvPr/>
        </p:nvCxnSpPr>
        <p:spPr>
          <a:xfrm rot="10800000" flipV="1">
            <a:off x="8241568" y="2227308"/>
            <a:ext cx="482702" cy="36855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ttore curvo 49">
            <a:extLst>
              <a:ext uri="{FF2B5EF4-FFF2-40B4-BE49-F238E27FC236}">
                <a16:creationId xmlns:a16="http://schemas.microsoft.com/office/drawing/2014/main" id="{454256CB-2423-4079-A278-C5210DCB5AC2}"/>
              </a:ext>
            </a:extLst>
          </p:cNvPr>
          <p:cNvCxnSpPr>
            <a:stCxn id="27" idx="2"/>
            <a:endCxn id="11" idx="3"/>
          </p:cNvCxnSpPr>
          <p:nvPr/>
        </p:nvCxnSpPr>
        <p:spPr>
          <a:xfrm rot="10800000">
            <a:off x="8241569" y="2595867"/>
            <a:ext cx="485845" cy="34522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ttore curvo 51">
            <a:extLst>
              <a:ext uri="{FF2B5EF4-FFF2-40B4-BE49-F238E27FC236}">
                <a16:creationId xmlns:a16="http://schemas.microsoft.com/office/drawing/2014/main" id="{2E330F8B-7FC9-4E66-BEA4-FB0DE527E0C2}"/>
              </a:ext>
            </a:extLst>
          </p:cNvPr>
          <p:cNvCxnSpPr>
            <a:stCxn id="29" idx="2"/>
            <a:endCxn id="11" idx="3"/>
          </p:cNvCxnSpPr>
          <p:nvPr/>
        </p:nvCxnSpPr>
        <p:spPr>
          <a:xfrm rot="10800000">
            <a:off x="8241569" y="2595866"/>
            <a:ext cx="485845" cy="1065004"/>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ttore 2 53">
            <a:extLst>
              <a:ext uri="{FF2B5EF4-FFF2-40B4-BE49-F238E27FC236}">
                <a16:creationId xmlns:a16="http://schemas.microsoft.com/office/drawing/2014/main" id="{3A32F2FF-AC94-4608-A3E0-F7D516E023CA}"/>
              </a:ext>
            </a:extLst>
          </p:cNvPr>
          <p:cNvCxnSpPr>
            <a:cxnSpLocks/>
            <a:stCxn id="35" idx="3"/>
            <a:endCxn id="38" idx="2"/>
          </p:cNvCxnSpPr>
          <p:nvPr/>
        </p:nvCxnSpPr>
        <p:spPr>
          <a:xfrm flipV="1">
            <a:off x="10612371" y="2592402"/>
            <a:ext cx="381468" cy="5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C588A268-3178-440C-BBDB-927630E4600A}"/>
              </a:ext>
            </a:extLst>
          </p:cNvPr>
          <p:cNvCxnSpPr>
            <a:stCxn id="11" idx="1"/>
            <a:endCxn id="25" idx="6"/>
          </p:cNvCxnSpPr>
          <p:nvPr/>
        </p:nvCxnSpPr>
        <p:spPr>
          <a:xfrm flipH="1">
            <a:off x="7167373" y="2595866"/>
            <a:ext cx="381468" cy="5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Ovale 56">
            <a:extLst>
              <a:ext uri="{FF2B5EF4-FFF2-40B4-BE49-F238E27FC236}">
                <a16:creationId xmlns:a16="http://schemas.microsoft.com/office/drawing/2014/main" id="{35AD2DB4-015B-4E83-A3A3-C7CBB5EE2424}"/>
              </a:ext>
            </a:extLst>
          </p:cNvPr>
          <p:cNvSpPr/>
          <p:nvPr/>
        </p:nvSpPr>
        <p:spPr>
          <a:xfrm>
            <a:off x="6819065" y="4235639"/>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ttangolo 57">
            <a:extLst>
              <a:ext uri="{FF2B5EF4-FFF2-40B4-BE49-F238E27FC236}">
                <a16:creationId xmlns:a16="http://schemas.microsoft.com/office/drawing/2014/main" id="{FC5175EB-940F-45FC-BD3D-49A0ABC3DEB2}"/>
              </a:ext>
            </a:extLst>
          </p:cNvPr>
          <p:cNvSpPr/>
          <p:nvPr/>
        </p:nvSpPr>
        <p:spPr>
          <a:xfrm>
            <a:off x="6819066" y="501863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asellaDiTesto 59">
            <a:extLst>
              <a:ext uri="{FF2B5EF4-FFF2-40B4-BE49-F238E27FC236}">
                <a16:creationId xmlns:a16="http://schemas.microsoft.com/office/drawing/2014/main" id="{699E9D91-CF64-43E3-B02E-BF3C0A3E464C}"/>
              </a:ext>
            </a:extLst>
          </p:cNvPr>
          <p:cNvSpPr txBox="1"/>
          <p:nvPr/>
        </p:nvSpPr>
        <p:spPr>
          <a:xfrm>
            <a:off x="7922912" y="4372398"/>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probabilistic distribution</a:t>
            </a:r>
          </a:p>
        </p:txBody>
      </p:sp>
      <p:sp>
        <p:nvSpPr>
          <p:cNvPr id="61" name="CasellaDiTesto 60">
            <a:extLst>
              <a:ext uri="{FF2B5EF4-FFF2-40B4-BE49-F238E27FC236}">
                <a16:creationId xmlns:a16="http://schemas.microsoft.com/office/drawing/2014/main" id="{D3A784C0-2CB2-4E15-B218-D16AB253F86C}"/>
              </a:ext>
            </a:extLst>
          </p:cNvPr>
          <p:cNvSpPr txBox="1"/>
          <p:nvPr/>
        </p:nvSpPr>
        <p:spPr>
          <a:xfrm>
            <a:off x="7922912" y="5097531"/>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deterministic function</a:t>
            </a:r>
          </a:p>
        </p:txBody>
      </p:sp>
      <p:cxnSp>
        <p:nvCxnSpPr>
          <p:cNvPr id="63" name="Connettore 2 62">
            <a:extLst>
              <a:ext uri="{FF2B5EF4-FFF2-40B4-BE49-F238E27FC236}">
                <a16:creationId xmlns:a16="http://schemas.microsoft.com/office/drawing/2014/main" id="{C284AFFE-9657-4477-B7F4-0096C41E0720}"/>
              </a:ext>
            </a:extLst>
          </p:cNvPr>
          <p:cNvCxnSpPr>
            <a:cxnSpLocks/>
          </p:cNvCxnSpPr>
          <p:nvPr/>
        </p:nvCxnSpPr>
        <p:spPr>
          <a:xfrm>
            <a:off x="7551588" y="4536681"/>
            <a:ext cx="383412" cy="8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Connettore 2 64">
            <a:extLst>
              <a:ext uri="{FF2B5EF4-FFF2-40B4-BE49-F238E27FC236}">
                <a16:creationId xmlns:a16="http://schemas.microsoft.com/office/drawing/2014/main" id="{F5DAF025-5779-4D71-BB73-D6E5452EC23A}"/>
              </a:ext>
            </a:extLst>
          </p:cNvPr>
          <p:cNvCxnSpPr>
            <a:cxnSpLocks/>
          </p:cNvCxnSpPr>
          <p:nvPr/>
        </p:nvCxnSpPr>
        <p:spPr>
          <a:xfrm>
            <a:off x="7564047" y="5265956"/>
            <a:ext cx="383411" cy="3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Ovale 42">
            <a:extLst>
              <a:ext uri="{FF2B5EF4-FFF2-40B4-BE49-F238E27FC236}">
                <a16:creationId xmlns:a16="http://schemas.microsoft.com/office/drawing/2014/main" id="{946F8CFF-3C1F-4C1A-9B81-9F2C86B58F01}"/>
              </a:ext>
            </a:extLst>
          </p:cNvPr>
          <p:cNvSpPr/>
          <p:nvPr/>
        </p:nvSpPr>
        <p:spPr>
          <a:xfrm>
            <a:off x="7515076" y="143679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Connettore 2 44">
            <a:extLst>
              <a:ext uri="{FF2B5EF4-FFF2-40B4-BE49-F238E27FC236}">
                <a16:creationId xmlns:a16="http://schemas.microsoft.com/office/drawing/2014/main" id="{69CAC0A4-BA62-44F8-A2C4-B953E99776FB}"/>
              </a:ext>
            </a:extLst>
          </p:cNvPr>
          <p:cNvCxnSpPr>
            <a:cxnSpLocks/>
            <a:stCxn id="43" idx="3"/>
            <a:endCxn id="25" idx="7"/>
          </p:cNvCxnSpPr>
          <p:nvPr/>
        </p:nvCxnSpPr>
        <p:spPr>
          <a:xfrm flipH="1">
            <a:off x="7065925" y="1950703"/>
            <a:ext cx="550599" cy="4381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29B4E31C-1456-4D59-98D8-FB04EFA705B0}"/>
                  </a:ext>
                </a:extLst>
              </p:cNvPr>
              <p:cNvSpPr txBox="1"/>
              <p:nvPr/>
            </p:nvSpPr>
            <p:spPr>
              <a:xfrm>
                <a:off x="7736593" y="1631557"/>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i="1">
                            <a:latin typeface="Cambria Math" panose="02040503050406030204" pitchFamily="18" charset="0"/>
                            <a:cs typeface="Times New Roman" panose="02020603050405020304" pitchFamily="18" charset="0"/>
                          </a:rPr>
                          <m:t>𝜏</m:t>
                        </m:r>
                      </m:e>
                      <m:sub>
                        <m:r>
                          <a:rPr lang="it-IT" sz="1000" b="0" i="1" smtClean="0">
                            <a:latin typeface="Cambria Math" panose="02040503050406030204" pitchFamily="18" charset="0"/>
                            <a:cs typeface="Times New Roman" panose="02020603050405020304" pitchFamily="18" charset="0"/>
                          </a:rPr>
                          <m:t>𝐼</m:t>
                        </m:r>
                      </m:sub>
                    </m:sSub>
                  </m:oMath>
                </a14:m>
                <a:r>
                  <a:rPr lang="en-GB" sz="1000" dirty="0">
                    <a:latin typeface="Times New Roman" panose="02020603050405020304" pitchFamily="18" charset="0"/>
                    <a:cs typeface="Times New Roman" panose="02020603050405020304" pitchFamily="18" charset="0"/>
                  </a:rPr>
                  <a:t> </a:t>
                </a:r>
              </a:p>
            </p:txBody>
          </p:sp>
        </mc:Choice>
        <mc:Fallback xmlns="">
          <p:sp>
            <p:nvSpPr>
              <p:cNvPr id="49" name="CasellaDiTesto 48">
                <a:extLst>
                  <a:ext uri="{FF2B5EF4-FFF2-40B4-BE49-F238E27FC236}">
                    <a16:creationId xmlns:a16="http://schemas.microsoft.com/office/drawing/2014/main" id="{29B4E31C-1456-4D59-98D8-FB04EFA705B0}"/>
                  </a:ext>
                </a:extLst>
              </p:cNvPr>
              <p:cNvSpPr txBox="1">
                <a:spLocks noRot="1" noChangeAspect="1" noMove="1" noResize="1" noEditPoints="1" noAdjustHandles="1" noChangeArrowheads="1" noChangeShapeType="1" noTextEdit="1"/>
              </p:cNvSpPr>
              <p:nvPr/>
            </p:nvSpPr>
            <p:spPr>
              <a:xfrm>
                <a:off x="7736593" y="1631557"/>
                <a:ext cx="298781" cy="246221"/>
              </a:xfrm>
              <a:prstGeom prst="rect">
                <a:avLst/>
              </a:prstGeom>
              <a:blipFill>
                <a:blip r:embed="rId15"/>
                <a:stretch>
                  <a:fillRect/>
                </a:stretch>
              </a:blipFill>
            </p:spPr>
            <p:txBody>
              <a:bodyPr/>
              <a:lstStyle/>
              <a:p>
                <a:r>
                  <a:rPr lang="en-GB">
                    <a:noFill/>
                  </a:rPr>
                  <a:t> </a:t>
                </a:r>
              </a:p>
            </p:txBody>
          </p:sp>
        </mc:Fallback>
      </mc:AlternateContent>
      <p:sp>
        <p:nvSpPr>
          <p:cNvPr id="51" name="Ovale 50">
            <a:extLst>
              <a:ext uri="{FF2B5EF4-FFF2-40B4-BE49-F238E27FC236}">
                <a16:creationId xmlns:a16="http://schemas.microsoft.com/office/drawing/2014/main" id="{3874B05F-61B8-4FD7-AFFE-4C594468C68F}"/>
              </a:ext>
            </a:extLst>
          </p:cNvPr>
          <p:cNvSpPr/>
          <p:nvPr/>
        </p:nvSpPr>
        <p:spPr>
          <a:xfrm>
            <a:off x="9910487" y="142153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FD69B3E7-9DDA-4070-AC64-A22F151E31E1}"/>
                  </a:ext>
                </a:extLst>
              </p:cNvPr>
              <p:cNvSpPr txBox="1"/>
              <p:nvPr/>
            </p:nvSpPr>
            <p:spPr>
              <a:xfrm>
                <a:off x="10132004" y="1616297"/>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i="1">
                            <a:latin typeface="Cambria Math" panose="02040503050406030204" pitchFamily="18" charset="0"/>
                            <a:cs typeface="Times New Roman" panose="02020603050405020304" pitchFamily="18" charset="0"/>
                          </a:rPr>
                          <m:t>𝜏</m:t>
                        </m:r>
                      </m:e>
                      <m:sub>
                        <m:r>
                          <a:rPr lang="it-IT" sz="1000" b="0" i="1" smtClean="0">
                            <a:latin typeface="Cambria Math" panose="02040503050406030204" pitchFamily="18" charset="0"/>
                            <a:cs typeface="Times New Roman" panose="02020603050405020304" pitchFamily="18" charset="0"/>
                          </a:rPr>
                          <m:t>𝑋</m:t>
                        </m:r>
                      </m:sub>
                    </m:sSub>
                  </m:oMath>
                </a14:m>
                <a:r>
                  <a:rPr lang="en-GB" sz="1000" dirty="0">
                    <a:latin typeface="Times New Roman" panose="02020603050405020304" pitchFamily="18" charset="0"/>
                    <a:cs typeface="Times New Roman" panose="02020603050405020304" pitchFamily="18" charset="0"/>
                  </a:rPr>
                  <a:t> </a:t>
                </a:r>
              </a:p>
            </p:txBody>
          </p:sp>
        </mc:Choice>
        <mc:Fallback xmlns="">
          <p:sp>
            <p:nvSpPr>
              <p:cNvPr id="53" name="CasellaDiTesto 52">
                <a:extLst>
                  <a:ext uri="{FF2B5EF4-FFF2-40B4-BE49-F238E27FC236}">
                    <a16:creationId xmlns:a16="http://schemas.microsoft.com/office/drawing/2014/main" id="{FD69B3E7-9DDA-4070-AC64-A22F151E31E1}"/>
                  </a:ext>
                </a:extLst>
              </p:cNvPr>
              <p:cNvSpPr txBox="1">
                <a:spLocks noRot="1" noChangeAspect="1" noMove="1" noResize="1" noEditPoints="1" noAdjustHandles="1" noChangeArrowheads="1" noChangeShapeType="1" noTextEdit="1"/>
              </p:cNvSpPr>
              <p:nvPr/>
            </p:nvSpPr>
            <p:spPr>
              <a:xfrm>
                <a:off x="10132004" y="1616297"/>
                <a:ext cx="298781" cy="246221"/>
              </a:xfrm>
              <a:prstGeom prst="rect">
                <a:avLst/>
              </a:prstGeom>
              <a:blipFill>
                <a:blip r:embed="rId16"/>
                <a:stretch>
                  <a:fillRect/>
                </a:stretch>
              </a:blipFill>
            </p:spPr>
            <p:txBody>
              <a:bodyPr/>
              <a:lstStyle/>
              <a:p>
                <a:r>
                  <a:rPr lang="en-GB">
                    <a:noFill/>
                  </a:rPr>
                  <a:t> </a:t>
                </a:r>
              </a:p>
            </p:txBody>
          </p:sp>
        </mc:Fallback>
      </mc:AlternateContent>
      <p:cxnSp>
        <p:nvCxnSpPr>
          <p:cNvPr id="55" name="Connettore 2 54">
            <a:extLst>
              <a:ext uri="{FF2B5EF4-FFF2-40B4-BE49-F238E27FC236}">
                <a16:creationId xmlns:a16="http://schemas.microsoft.com/office/drawing/2014/main" id="{40C45058-99C9-4567-A87E-6C7FFEA03716}"/>
              </a:ext>
            </a:extLst>
          </p:cNvPr>
          <p:cNvCxnSpPr>
            <a:cxnSpLocks/>
            <a:stCxn id="51" idx="5"/>
            <a:endCxn id="38" idx="1"/>
          </p:cNvCxnSpPr>
          <p:nvPr/>
        </p:nvCxnSpPr>
        <p:spPr>
          <a:xfrm>
            <a:off x="10501766" y="1935443"/>
            <a:ext cx="593521" cy="444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44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E2D95559-68C0-491E-B624-AE937CB734DC}"/>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sampler algorithm</a:t>
            </a:r>
          </a:p>
        </p:txBody>
      </p:sp>
      <mc:AlternateContent xmlns:mc="http://schemas.openxmlformats.org/markup-compatibility/2006">
        <mc:Choice xmlns:a14="http://schemas.microsoft.com/office/drawing/2010/main" Requires="a14">
          <p:sp>
            <p:nvSpPr>
              <p:cNvPr id="6" name="CasellaDiTesto 5">
                <a:extLst>
                  <a:ext uri="{FF2B5EF4-FFF2-40B4-BE49-F238E27FC236}">
                    <a16:creationId xmlns:a16="http://schemas.microsoft.com/office/drawing/2014/main" id="{02BFAF89-63A9-4F99-AB5A-1142D558A20C}"/>
                  </a:ext>
                </a:extLst>
              </p:cNvPr>
              <p:cNvSpPr txBox="1"/>
              <p:nvPr/>
            </p:nvSpPr>
            <p:spPr>
              <a:xfrm>
                <a:off x="903302" y="936104"/>
                <a:ext cx="10718247" cy="5478872"/>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The Gibbs sampling is divided in two parts:</a:t>
                </a: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to obtain analytical </a:t>
                </a:r>
                <a:r>
                  <a:rPr lang="en-US" sz="1400" noProof="1">
                    <a:latin typeface="Times New Roman" panose="02020603050405020304" pitchFamily="18" charset="0"/>
                    <a:cs typeface="Times New Roman" panose="02020603050405020304" pitchFamily="18" charset="0"/>
                  </a:rPr>
                  <a:t>forms</a:t>
                </a:r>
                <a:r>
                  <a:rPr lang="en-US" sz="1400" dirty="0">
                    <a:latin typeface="Times New Roman" panose="02020603050405020304" pitchFamily="18" charset="0"/>
                    <a:cs typeface="Times New Roman" panose="02020603050405020304" pitchFamily="18" charset="0"/>
                  </a:rPr>
                  <a:t> for each full conditional,</a:t>
                </a: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to generate samples iteratively with a Markov approach, where these samples tend towards the posterior density ones.</a:t>
                </a:r>
              </a:p>
              <a:p>
                <a:pPr marL="342900" indent="-342900">
                  <a:buFont typeface="+mj-lt"/>
                  <a:buAutoNum type="arabicPeriod"/>
                </a:pPr>
                <a:endParaRPr lang="en-US" sz="14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Sampling</a:t>
                </a:r>
                <a:endParaRPr lang="en-US" sz="1400" dirty="0">
                  <a:latin typeface="Times New Roman" panose="02020603050405020304" pitchFamily="18" charset="0"/>
                  <a:cs typeface="Times New Roman" panose="02020603050405020304" pitchFamily="18" charset="0"/>
                </a:endParaRP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Consider three random variables </a:t>
                </a:r>
                <a14:m>
                  <m:oMath xmlns:m="http://schemas.openxmlformats.org/officeDocument/2006/math">
                    <m:d>
                      <m:dPr>
                        <m:begChr m:val="{"/>
                        <m:endChr m:val="}"/>
                        <m:ctrlPr>
                          <a:rPr lang="it-IT" sz="1400" b="0" i="1" smtClean="0">
                            <a:latin typeface="Cambria Math" panose="02040503050406030204" pitchFamily="18" charset="0"/>
                            <a:ea typeface="Cambria Math" panose="02040503050406030204" pitchFamily="18" charset="0"/>
                          </a:rPr>
                        </m:ctrlPr>
                      </m:dPr>
                      <m:e>
                        <m:sSub>
                          <m:sSubPr>
                            <m:ctrlPr>
                              <a:rPr lang="it-IT" sz="1400" b="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Sub>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having real observations </a:t>
                </a:r>
                <a14:m>
                  <m:oMath xmlns:m="http://schemas.openxmlformats.org/officeDocument/2006/math">
                    <m:acc>
                      <m:accPr>
                        <m:chr m:val="̅"/>
                        <m:ctrlPr>
                          <a:rPr lang="en-GB" sz="140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𝑦</m:t>
                        </m:r>
                      </m:e>
                    </m:acc>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associated. The posterior probability distribution is </a:t>
                </a:r>
                <a14:m>
                  <m:oMath xmlns:m="http://schemas.openxmlformats.org/officeDocument/2006/math">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Sub>
                      </m:e>
                      <m:e>
                        <m:acc>
                          <m:accPr>
                            <m:chr m:val="̅"/>
                            <m:ctrlPr>
                              <a:rPr lang="en-GB" sz="14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acc>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the algorithm samples from this function based on the formulae of the full conditionals. The algorithm consist in:</a:t>
                </a:r>
              </a:p>
              <a:p>
                <a:pPr algn="just"/>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Font typeface="+mj-lt"/>
                  <a:buAutoNum type="arabicPeriod"/>
                </a:pPr>
                <a:r>
                  <a:rPr lang="en-GB" sz="1400" dirty="0">
                    <a:latin typeface="Times New Roman" panose="02020603050405020304" pitchFamily="18" charset="0"/>
                    <a:ea typeface="Cambria Math" panose="02040503050406030204" pitchFamily="18" charset="0"/>
                    <a:cs typeface="Times New Roman" panose="02020603050405020304" pitchFamily="18" charset="0"/>
                  </a:rPr>
                  <a:t>pick a vector of starting values for the random variables, using the prior distributions of the variables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(0)</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b="0" i="1" smtClean="0">
                                <a:latin typeface="Cambria Math" panose="02040503050406030204" pitchFamily="18" charset="0"/>
                                <a:ea typeface="Cambria Math" panose="02040503050406030204" pitchFamily="18" charset="0"/>
                              </a:rPr>
                              <m:t>(0)</m:t>
                            </m:r>
                          </m:sup>
                        </m:sSubSup>
                      </m:e>
                    </m:d>
                  </m:oMath>
                </a14:m>
                <a:r>
                  <a:rPr lang="en-GB" sz="1400" i="1" dirty="0">
                    <a:latin typeface="Times New Roman" panose="02020603050405020304" pitchFamily="18" charset="0"/>
                    <a:ea typeface="Cambria Math" panose="02040503050406030204" pitchFamily="18" charset="0"/>
                    <a:cs typeface="Times New Roman" panose="02020603050405020304" pitchFamily="18" charset="0"/>
                  </a:rPr>
                  <a:t>;</a:t>
                </a:r>
              </a:p>
              <a:p>
                <a:pPr algn="just"/>
                <a:endParaRPr lang="en-GB" sz="1400" i="1"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2"/>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for this variable </a:t>
                </a:r>
                <a14:m>
                  <m:oMath xmlns:m="http://schemas.openxmlformats.org/officeDocument/2006/math">
                    <m:d>
                      <m:dPr>
                        <m:ctrlPr>
                          <a:rPr lang="en-GB" sz="1400" i="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from its full conditional by fixing the values of the other variables to </a:t>
                </a:r>
                <a14:m>
                  <m:oMath xmlns:m="http://schemas.openxmlformats.org/officeDocument/2006/math">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a:t>
                </a:r>
                <a14:m>
                  <m:oMath xmlns:m="http://schemas.openxmlformats.org/officeDocument/2006/math">
                    <m:sSubSup>
                      <m:sSubSupPr>
                        <m:ctrlPr>
                          <a:rPr lang="en-GB" sz="1400" i="1" smtClean="0">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it-IT" sz="1400" b="0" i="0" smtClean="0">
                        <a:latin typeface="Cambria Math" panose="02040503050406030204" pitchFamily="18" charset="0"/>
                        <a:ea typeface="Cambria Math" panose="02040503050406030204" pitchFamily="18" charset="0"/>
                        <a:cs typeface="Times New Roman" panose="02020603050405020304" pitchFamily="18" charset="0"/>
                      </a:rPr>
                      <m:t> </m:t>
                    </m:r>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acc>
                          <m:accPr>
                            <m:chr m:val="̅"/>
                            <m:ctrlPr>
                              <a:rPr lang="en-GB" sz="14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acc>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just"/>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3.    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acc>
                          <m:accPr>
                            <m:chr m:val="̅"/>
                            <m:ctrlPr>
                              <a:rPr lang="en-GB" sz="14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acc>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updated value of </a:t>
                </a:r>
                <a14:m>
                  <m:oMath xmlns:m="http://schemas.openxmlformats.org/officeDocument/2006/math">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just"/>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acc>
                          <m:accPr>
                            <m:chr m:val="̅"/>
                            <m:ctrlPr>
                              <a:rPr lang="en-GB" sz="14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acc>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both the previously updated values;</a:t>
                </a:r>
              </a:p>
              <a:p>
                <a:pPr marL="342900" indent="-342900" algn="just">
                  <a:buAutoNum type="arabicPeriod" startAt="4"/>
                </a:pPr>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the vector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(1)</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b="0" i="1" smtClean="0">
                                <a:latin typeface="Cambria Math" panose="02040503050406030204" pitchFamily="18" charset="0"/>
                                <a:ea typeface="Cambria Math" panose="02040503050406030204" pitchFamily="18" charset="0"/>
                              </a:rPr>
                              <m:t>(1)</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lgn="just">
                  <a:buAutoNum type="arabicPeriod" startAt="4"/>
                </a:pPr>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a sequence of vectors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(0)</m:t>
                        </m:r>
                      </m:sup>
                    </m:sSup>
                    <m:r>
                      <a:rPr lang="it-IT"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2</m:t>
                        </m:r>
                        <m:r>
                          <a:rPr lang="it-IT" sz="1400" i="1">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 …,</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𝑀</m:t>
                        </m:r>
                        <m:r>
                          <a:rPr lang="it-IT" sz="1400" i="1">
                            <a:latin typeface="Cambria Math" panose="02040503050406030204" pitchFamily="18" charset="0"/>
                            <a:ea typeface="Cambria Math" panose="02040503050406030204" pitchFamily="18" charset="0"/>
                          </a:rPr>
                          <m:t>)</m:t>
                        </m:r>
                      </m:sup>
                    </m:s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above sampling procedure;</a:t>
                </a:r>
              </a:p>
              <a:p>
                <a:pPr marL="342900" indent="-342900" algn="just">
                  <a:buAutoNum type="arabicPeriod" startAt="4"/>
                </a:pPr>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stop </a:t>
                </a:r>
                <a:r>
                  <a:rPr lang="en-GB" sz="1400" noProof="1">
                    <a:latin typeface="Times New Roman" panose="02020603050405020304" pitchFamily="18" charset="0"/>
                    <a:ea typeface="Cambria Math" panose="02040503050406030204" pitchFamily="18" charset="0"/>
                    <a:cs typeface="Times New Roman" panose="02020603050405020304" pitchFamily="18" charset="0"/>
                  </a:rPr>
                  <a:t>after M step.</a:t>
                </a:r>
                <a:endParaRPr lang="en-US" sz="1400" dirty="0">
                  <a:latin typeface="Times New Roman" panose="02020603050405020304" pitchFamily="18" charset="0"/>
                  <a:cs typeface="Times New Roman" panose="02020603050405020304" pitchFamily="18" charset="0"/>
                </a:endParaRPr>
              </a:p>
            </p:txBody>
          </p:sp>
        </mc:Choice>
        <mc:Fallback>
          <p:sp>
            <p:nvSpPr>
              <p:cNvPr id="6" name="CasellaDiTesto 5">
                <a:extLst>
                  <a:ext uri="{FF2B5EF4-FFF2-40B4-BE49-F238E27FC236}">
                    <a16:creationId xmlns:a16="http://schemas.microsoft.com/office/drawing/2014/main" id="{02BFAF89-63A9-4F99-AB5A-1142D558A20C}"/>
                  </a:ext>
                </a:extLst>
              </p:cNvPr>
              <p:cNvSpPr txBox="1">
                <a:spLocks noRot="1" noChangeAspect="1" noMove="1" noResize="1" noEditPoints="1" noAdjustHandles="1" noChangeArrowheads="1" noChangeShapeType="1" noTextEdit="1"/>
              </p:cNvSpPr>
              <p:nvPr/>
            </p:nvSpPr>
            <p:spPr>
              <a:xfrm>
                <a:off x="903302" y="936104"/>
                <a:ext cx="10718247" cy="5478872"/>
              </a:xfrm>
              <a:prstGeom prst="rect">
                <a:avLst/>
              </a:prstGeom>
              <a:blipFill>
                <a:blip r:embed="rId2"/>
                <a:stretch>
                  <a:fillRect l="-284" t="-223" r="-626" b="-780"/>
                </a:stretch>
              </a:blipFill>
            </p:spPr>
            <p:txBody>
              <a:bodyPr/>
              <a:lstStyle/>
              <a:p>
                <a:r>
                  <a:rPr lang="en-GB">
                    <a:noFill/>
                  </a:rPr>
                  <a:t> </a:t>
                </a:r>
              </a:p>
            </p:txBody>
          </p:sp>
        </mc:Fallback>
      </mc:AlternateContent>
    </p:spTree>
    <p:extLst>
      <p:ext uri="{BB962C8B-B14F-4D97-AF65-F5344CB8AC3E}">
        <p14:creationId xmlns:p14="http://schemas.microsoft.com/office/powerpoint/2010/main" val="1345830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a:t>
            </a:r>
          </a:p>
        </p:txBody>
      </p:sp>
      <mc:AlternateContent xmlns:mc="http://schemas.openxmlformats.org/markup-compatibility/2006">
        <mc:Choice xmlns:a14="http://schemas.microsoft.com/office/drawing/2010/main" Requires="a14">
          <p:sp>
            <p:nvSpPr>
              <p:cNvPr id="12" name="CasellaDiTesto 11">
                <a:extLst>
                  <a:ext uri="{FF2B5EF4-FFF2-40B4-BE49-F238E27FC236}">
                    <a16:creationId xmlns:a16="http://schemas.microsoft.com/office/drawing/2014/main" id="{DF9CA6C5-B02C-4B7C-9DBA-BF68ECFE0419}"/>
                  </a:ext>
                </a:extLst>
              </p:cNvPr>
              <p:cNvSpPr txBox="1"/>
              <p:nvPr/>
            </p:nvSpPr>
            <p:spPr>
              <a:xfrm>
                <a:off x="6638232" y="930946"/>
                <a:ext cx="4535903" cy="5078698"/>
              </a:xfrm>
              <a:prstGeom prst="rect">
                <a:avLst/>
              </a:prstGeom>
              <a:noFill/>
            </p:spPr>
            <p:txBody>
              <a:bodyPr wrap="square" rtlCol="0">
                <a:spAutoFit/>
              </a:bodyPr>
              <a:lstStyle/>
              <a:p>
                <a:pPr algn="l"/>
                <a:r>
                  <a:rPr lang="en-US" sz="1400" noProof="1">
                    <a:latin typeface="Times New Roman" panose="02020603050405020304" pitchFamily="18" charset="0"/>
                    <a:cs typeface="Times New Roman" panose="02020603050405020304" pitchFamily="18" charset="0"/>
                  </a:rPr>
                  <a:t>MCMC parameters:</a:t>
                </a:r>
              </a:p>
              <a:p>
                <a:pPr marL="285750" indent="-285750" algn="l">
                  <a:buFont typeface="Arial" panose="020B0604020202020204" pitchFamily="34" charset="0"/>
                  <a:buChar char="•"/>
                </a:pPr>
                <a:r>
                  <a:rPr lang="en-US" sz="1400" noProof="1">
                    <a:latin typeface="Times New Roman" panose="02020603050405020304" pitchFamily="18" charset="0"/>
                    <a:cs typeface="Times New Roman" panose="02020603050405020304" pitchFamily="18" charset="0"/>
                  </a:rPr>
                  <a:t>10</a:t>
                </a:r>
                <a:r>
                  <a:rPr lang="en-US" sz="1400" b="0" i="0" strike="noStrike" baseline="0" noProof="1">
                    <a:latin typeface="Times New Roman" panose="02020603050405020304" pitchFamily="18" charset="0"/>
                    <a:cs typeface="Times New Roman" panose="02020603050405020304" pitchFamily="18" charset="0"/>
                  </a:rPr>
                  <a:t> Markov chains</a:t>
                </a:r>
                <a:r>
                  <a:rPr lang="en-US" sz="1400" noProof="1">
                    <a:latin typeface="Times New Roman" panose="02020603050405020304" pitchFamily="18" charset="0"/>
                    <a:cs typeface="Times New Roman" panose="02020603050405020304" pitchFamily="18" charset="0"/>
                  </a:rPr>
                  <a:t>,</a:t>
                </a:r>
                <a:endParaRPr lang="en-US" sz="1400" b="0" i="0" strike="noStrike" baseline="0" noProof="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p>
                      <m:sSupPr>
                        <m:ctrlPr>
                          <a:rPr lang="en-US" sz="1400" b="0" i="1" strike="noStrike" baseline="0" noProof="1" dirty="0" smtClean="0">
                            <a:latin typeface="Cambria Math" panose="02040503050406030204" pitchFamily="18" charset="0"/>
                            <a:cs typeface="Times New Roman" panose="02020603050405020304" pitchFamily="18" charset="0"/>
                          </a:rPr>
                        </m:ctrlPr>
                      </m:sSupPr>
                      <m:e>
                        <m:r>
                          <a:rPr lang="it-IT" sz="1400" b="0" i="1" strike="noStrike" baseline="0" noProof="1" dirty="0" smtClean="0">
                            <a:latin typeface="Cambria Math" panose="02040503050406030204" pitchFamily="18" charset="0"/>
                            <a:cs typeface="Times New Roman" panose="02020603050405020304" pitchFamily="18" charset="0"/>
                          </a:rPr>
                          <m:t>2</m:t>
                        </m:r>
                        <m:r>
                          <a:rPr lang="it-IT" sz="1400" i="1" noProof="1" dirty="0">
                            <a:latin typeface="Cambria Math" panose="02040503050406030204" pitchFamily="18" charset="0"/>
                            <a:cs typeface="Times New Roman" panose="02020603050405020304" pitchFamily="18" charset="0"/>
                          </a:rPr>
                          <m:t>̇</m:t>
                        </m:r>
                        <m:r>
                          <a:rPr lang="it-IT" sz="1400" i="1" noProof="1" dirty="0">
                            <a:latin typeface="Cambria Math" panose="02040503050406030204" pitchFamily="18" charset="0"/>
                            <a:cs typeface="Times New Roman" panose="02020603050405020304" pitchFamily="18" charset="0"/>
                          </a:rPr>
                          <m:t>⋅</m:t>
                        </m:r>
                        <m:r>
                          <a:rPr lang="en-US" sz="1400" b="0" i="1" strike="noStrike" baseline="0" noProof="1" dirty="0" smtClean="0">
                            <a:latin typeface="Cambria Math" panose="02040503050406030204" pitchFamily="18" charset="0"/>
                            <a:cs typeface="Times New Roman" panose="02020603050405020304" pitchFamily="18" charset="0"/>
                          </a:rPr>
                          <m:t>10</m:t>
                        </m:r>
                      </m:e>
                      <m:sup>
                        <m:r>
                          <a:rPr lang="it-IT" sz="1400" b="0" i="1" strike="noStrike" baseline="0" noProof="1" dirty="0" smtClean="0">
                            <a:latin typeface="Cambria Math" panose="02040503050406030204" pitchFamily="18" charset="0"/>
                            <a:cs typeface="Times New Roman" panose="02020603050405020304" pitchFamily="18" charset="0"/>
                          </a:rPr>
                          <m:t>5</m:t>
                        </m:r>
                      </m:sup>
                    </m:sSup>
                  </m:oMath>
                </a14:m>
                <a:r>
                  <a:rPr lang="en-US" sz="1400" noProof="1">
                    <a:latin typeface="Times New Roman" panose="02020603050405020304" pitchFamily="18" charset="0"/>
                    <a:cs typeface="Times New Roman" panose="02020603050405020304" pitchFamily="18" charset="0"/>
                  </a:rPr>
                  <a:t>, iterations for each chain,</a:t>
                </a:r>
                <a:endParaRPr lang="en-US" sz="1400" b="0" i="0" strike="noStrike" baseline="0" noProof="1">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400" noProof="1">
                    <a:latin typeface="Times New Roman" panose="02020603050405020304" pitchFamily="18" charset="0"/>
                    <a:cs typeface="Times New Roman" panose="02020603050405020304" pitchFamily="18" charset="0"/>
                  </a:rPr>
                  <a:t>first half samples discarded (burn-in),</a:t>
                </a:r>
              </a:p>
              <a:p>
                <a:pPr marL="285750" indent="-285750" algn="l">
                  <a:buFont typeface="Arial" panose="020B0604020202020204" pitchFamily="34" charset="0"/>
                  <a:buChar char="•"/>
                </a:pPr>
                <a:r>
                  <a:rPr lang="en-US" sz="1400" noProof="1">
                    <a:latin typeface="Times New Roman" panose="02020603050405020304" pitchFamily="18" charset="0"/>
                    <a:cs typeface="Times New Roman" panose="02020603050405020304" pitchFamily="18" charset="0"/>
                  </a:rPr>
                  <a:t>thin </a:t>
                </a:r>
                <a14:m>
                  <m:oMath xmlns:m="http://schemas.openxmlformats.org/officeDocument/2006/math">
                    <m:r>
                      <a:rPr lang="it-IT" sz="1400" b="0" i="1" strike="noStrike" baseline="0" noProof="1" dirty="0" smtClean="0">
                        <a:latin typeface="Cambria Math" panose="02040503050406030204" pitchFamily="18" charset="0"/>
                        <a:cs typeface="Times New Roman" panose="02020603050405020304" pitchFamily="18" charset="0"/>
                      </a:rPr>
                      <m:t>=</m:t>
                    </m:r>
                    <m:r>
                      <a:rPr lang="it-IT" sz="1400" b="0" i="1" strike="noStrike" baseline="0" noProof="1" dirty="0" smtClean="0">
                        <a:latin typeface="Cambria Math" panose="02040503050406030204" pitchFamily="18" charset="0"/>
                        <a:cs typeface="Times New Roman" panose="02020603050405020304" pitchFamily="18" charset="0"/>
                      </a:rPr>
                      <m:t>1</m:t>
                    </m:r>
                  </m:oMath>
                </a14:m>
                <a:r>
                  <a:rPr lang="en-US" sz="1400" noProof="1">
                    <a:latin typeface="Times New Roman" panose="02020603050405020304" pitchFamily="18" charset="0"/>
                    <a:cs typeface="Times New Roman" panose="02020603050405020304" pitchFamily="18" charset="0"/>
                  </a:rPr>
                  <a:t> </a:t>
                </a:r>
                <a:r>
                  <a:rPr lang="en-US" sz="1400" noProof="1">
                    <a:highlight>
                      <a:srgbClr val="FFFF00"/>
                    </a:highlight>
                    <a:latin typeface="Times New Roman" panose="02020603050405020304" pitchFamily="18" charset="0"/>
                    <a:cs typeface="Times New Roman" panose="02020603050405020304" pitchFamily="18" charset="0"/>
                  </a:rPr>
                  <a:t>(samples are saved every </a:t>
                </a:r>
                <a14:m>
                  <m:oMath xmlns:m="http://schemas.openxmlformats.org/officeDocument/2006/math">
                    <m:sSup>
                      <m:sSupPr>
                        <m:ctrlPr>
                          <a:rPr lang="it-IT" sz="1400" b="0" i="1" noProof="1" smtClean="0">
                            <a:highlight>
                              <a:srgbClr val="FFFF00"/>
                            </a:highlight>
                            <a:latin typeface="Cambria Math" panose="02040503050406030204" pitchFamily="18" charset="0"/>
                            <a:cs typeface="Times New Roman" panose="02020603050405020304" pitchFamily="18" charset="0"/>
                          </a:rPr>
                        </m:ctrlPr>
                      </m:sSupPr>
                      <m:e>
                        <m:r>
                          <a:rPr lang="it-IT" sz="1400" b="0" i="1" noProof="1" smtClean="0">
                            <a:highlight>
                              <a:srgbClr val="FFFF00"/>
                            </a:highlight>
                            <a:latin typeface="Cambria Math" panose="02040503050406030204" pitchFamily="18" charset="0"/>
                            <a:cs typeface="Times New Roman" panose="02020603050405020304" pitchFamily="18" charset="0"/>
                          </a:rPr>
                          <m:t>𝑛</m:t>
                        </m:r>
                      </m:e>
                      <m:sup>
                        <m:r>
                          <a:rPr lang="it-IT" sz="1400" b="0" i="1" noProof="1" smtClean="0">
                            <a:highlight>
                              <a:srgbClr val="FFFF00"/>
                            </a:highlight>
                            <a:latin typeface="Cambria Math" panose="02040503050406030204" pitchFamily="18" charset="0"/>
                            <a:cs typeface="Times New Roman" panose="02020603050405020304" pitchFamily="18" charset="0"/>
                          </a:rPr>
                          <m:t>𝑡</m:t>
                        </m:r>
                        <m:r>
                          <a:rPr lang="it-IT" sz="1400" b="0" i="1" noProof="1" smtClean="0">
                            <a:highlight>
                              <a:srgbClr val="FFFF00"/>
                            </a:highlight>
                            <a:latin typeface="Cambria Math" panose="02040503050406030204" pitchFamily="18" charset="0"/>
                            <a:cs typeface="Times New Roman" panose="02020603050405020304" pitchFamily="18" charset="0"/>
                          </a:rPr>
                          <m:t>h</m:t>
                        </m:r>
                      </m:sup>
                    </m:sSup>
                  </m:oMath>
                </a14:m>
                <a:r>
                  <a:rPr lang="en-US" sz="1400" noProof="1">
                    <a:highlight>
                      <a:srgbClr val="FFFF00"/>
                    </a:highlight>
                    <a:latin typeface="Times New Roman" panose="02020603050405020304" pitchFamily="18" charset="0"/>
                    <a:cs typeface="Times New Roman" panose="02020603050405020304" pitchFamily="18" charset="0"/>
                  </a:rPr>
                  <a:t> iterations).</a:t>
                </a:r>
              </a:p>
              <a:p>
                <a:pPr marL="285750" indent="-285750" algn="l">
                  <a:buFont typeface="Arial" panose="020B0604020202020204" pitchFamily="34" charset="0"/>
                  <a:buChar char="•"/>
                </a:pPr>
                <a:endParaRPr lang="en-US" sz="1400" noProof="1">
                  <a:latin typeface="Times New Roman" panose="02020603050405020304" pitchFamily="18" charset="0"/>
                  <a:cs typeface="Times New Roman" panose="02020603050405020304" pitchFamily="18" charset="0"/>
                </a:endParaRPr>
              </a:p>
              <a:p>
                <a:r>
                  <a:rPr lang="en-US" sz="1400" noProof="1">
                    <a:latin typeface="Times New Roman" panose="02020603050405020304" pitchFamily="18" charset="0"/>
                    <a:cs typeface="Times New Roman" panose="02020603050405020304" pitchFamily="18" charset="0"/>
                  </a:rPr>
                  <a:t>Simulation are runned until</a:t>
                </a:r>
                <a:r>
                  <a:rPr lang="it-IT" sz="1400" b="0" strike="noStrike" baseline="0" noProof="1">
                    <a:cs typeface="Times New Roman" panose="02020603050405020304" pitchFamily="18" charset="0"/>
                  </a:rPr>
                  <a:t> </a:t>
                </a:r>
                <a14:m>
                  <m:oMath xmlns:m="http://schemas.openxmlformats.org/officeDocument/2006/math">
                    <m:acc>
                      <m:accPr>
                        <m:chr m:val="̂"/>
                        <m:ctrlPr>
                          <a:rPr lang="it-IT" sz="1400" b="0" i="1" strike="noStrike" baseline="0" noProof="1" dirty="0" smtClean="0">
                            <a:latin typeface="Cambria Math" panose="02040503050406030204" pitchFamily="18" charset="0"/>
                            <a:cs typeface="Times New Roman" panose="02020603050405020304" pitchFamily="18" charset="0"/>
                          </a:rPr>
                        </m:ctrlPr>
                      </m:accPr>
                      <m:e>
                        <m:r>
                          <a:rPr lang="it-IT" sz="1400" b="0" i="1" strike="noStrike" baseline="0" noProof="1" dirty="0" smtClean="0">
                            <a:latin typeface="Cambria Math" panose="02040503050406030204" pitchFamily="18" charset="0"/>
                            <a:cs typeface="Times New Roman" panose="02020603050405020304" pitchFamily="18" charset="0"/>
                          </a:rPr>
                          <m:t>𝑅</m:t>
                        </m:r>
                      </m:e>
                    </m:acc>
                    <m:r>
                      <a:rPr lang="it-IT" sz="1400" b="0" i="1" strike="noStrike" baseline="0" noProof="1" dirty="0" smtClean="0">
                        <a:latin typeface="Cambria Math" panose="02040503050406030204" pitchFamily="18" charset="0"/>
                        <a:cs typeface="Times New Roman" panose="02020603050405020304" pitchFamily="18" charset="0"/>
                      </a:rPr>
                      <m:t>&lt;</m:t>
                    </m:r>
                    <m:r>
                      <a:rPr lang="it-IT" sz="1400" b="0" i="1" strike="noStrike" baseline="0" noProof="1" dirty="0" smtClean="0">
                        <a:latin typeface="Cambria Math" panose="02040503050406030204" pitchFamily="18" charset="0"/>
                        <a:cs typeface="Times New Roman" panose="02020603050405020304" pitchFamily="18" charset="0"/>
                      </a:rPr>
                      <m:t>1</m:t>
                    </m:r>
                    <m:r>
                      <a:rPr lang="it-IT" sz="1400" b="0" i="1" strike="noStrike" baseline="0" noProof="1" dirty="0" smtClean="0">
                        <a:latin typeface="Cambria Math" panose="02040503050406030204" pitchFamily="18" charset="0"/>
                        <a:cs typeface="Times New Roman" panose="02020603050405020304" pitchFamily="18" charset="0"/>
                      </a:rPr>
                      <m:t>.</m:t>
                    </m:r>
                    <m:r>
                      <a:rPr lang="it-IT" sz="1400" b="0" i="1" strike="noStrike" baseline="0" noProof="1" dirty="0" smtClean="0">
                        <a:latin typeface="Cambria Math" panose="02040503050406030204" pitchFamily="18" charset="0"/>
                        <a:cs typeface="Times New Roman" panose="02020603050405020304" pitchFamily="18" charset="0"/>
                      </a:rPr>
                      <m:t>1</m:t>
                    </m:r>
                  </m:oMath>
                </a14:m>
                <a:r>
                  <a:rPr lang="en-US" sz="1400" noProof="1">
                    <a:latin typeface="Times New Roman" panose="02020603050405020304" pitchFamily="18" charset="0"/>
                    <a:cs typeface="Times New Roman" panose="02020603050405020304" pitchFamily="18" charset="0"/>
                  </a:rPr>
                  <a:t> for all parameters,  where </a:t>
                </a:r>
                <a14:m>
                  <m:oMath xmlns:m="http://schemas.openxmlformats.org/officeDocument/2006/math">
                    <m:acc>
                      <m:accPr>
                        <m:chr m:val="̂"/>
                        <m:ctrlPr>
                          <a:rPr lang="it-IT" sz="1400" i="1" noProof="1" dirty="0">
                            <a:latin typeface="Cambria Math" panose="02040503050406030204" pitchFamily="18" charset="0"/>
                            <a:cs typeface="Times New Roman" panose="02020603050405020304" pitchFamily="18" charset="0"/>
                          </a:rPr>
                        </m:ctrlPr>
                      </m:accPr>
                      <m:e>
                        <m:r>
                          <a:rPr lang="it-IT" sz="1400" i="1" noProof="1" dirty="0">
                            <a:latin typeface="Cambria Math" panose="02040503050406030204" pitchFamily="18" charset="0"/>
                            <a:cs typeface="Times New Roman" panose="02020603050405020304" pitchFamily="18" charset="0"/>
                          </a:rPr>
                          <m:t>𝑅</m:t>
                        </m:r>
                      </m:e>
                    </m:acc>
                    <m:r>
                      <a:rPr lang="it-IT" sz="1400" b="0" i="1" noProof="1" dirty="0" smtClean="0">
                        <a:latin typeface="Cambria Math" panose="02040503050406030204" pitchFamily="18" charset="0"/>
                        <a:cs typeface="Times New Roman" panose="02020603050405020304" pitchFamily="18" charset="0"/>
                      </a:rPr>
                      <m:t>=</m:t>
                    </m:r>
                    <m:rad>
                      <m:radPr>
                        <m:degHide m:val="on"/>
                        <m:ctrlPr>
                          <a:rPr lang="it-IT" sz="1400" b="0" i="1" noProof="1" dirty="0" smtClean="0">
                            <a:latin typeface="Cambria Math" panose="02040503050406030204" pitchFamily="18" charset="0"/>
                            <a:cs typeface="Times New Roman" panose="02020603050405020304" pitchFamily="18" charset="0"/>
                          </a:rPr>
                        </m:ctrlPr>
                      </m:radPr>
                      <m:deg/>
                      <m:e>
                        <m:f>
                          <m:fPr>
                            <m:ctrlPr>
                              <a:rPr lang="it-IT" sz="1400" i="1" noProof="1" dirty="0">
                                <a:latin typeface="Cambria Math" panose="02040503050406030204" pitchFamily="18" charset="0"/>
                                <a:cs typeface="Times New Roman" panose="02020603050405020304" pitchFamily="18" charset="0"/>
                              </a:rPr>
                            </m:ctrlPr>
                          </m:fPr>
                          <m:num>
                            <m:acc>
                              <m:accPr>
                                <m:chr m:val="̂"/>
                                <m:ctrlPr>
                                  <a:rPr lang="it-IT" sz="1400" i="1" noProof="1" dirty="0">
                                    <a:latin typeface="Cambria Math" panose="02040503050406030204" pitchFamily="18" charset="0"/>
                                    <a:cs typeface="Times New Roman" panose="02020603050405020304" pitchFamily="18" charset="0"/>
                                  </a:rPr>
                                </m:ctrlPr>
                              </m:accPr>
                              <m:e>
                                <m:r>
                                  <a:rPr lang="it-IT" sz="1400" i="1" noProof="1" dirty="0">
                                    <a:latin typeface="Cambria Math" panose="02040503050406030204" pitchFamily="18" charset="0"/>
                                    <a:cs typeface="Times New Roman" panose="02020603050405020304" pitchFamily="18" charset="0"/>
                                  </a:rPr>
                                  <m:t>𝑉</m:t>
                                </m:r>
                              </m:e>
                            </m:acc>
                          </m:num>
                          <m:den>
                            <m:acc>
                              <m:accPr>
                                <m:chr m:val="̂"/>
                                <m:ctrlPr>
                                  <a:rPr lang="it-IT" sz="1400" i="1" noProof="1" dirty="0">
                                    <a:latin typeface="Cambria Math" panose="02040503050406030204" pitchFamily="18" charset="0"/>
                                    <a:cs typeface="Times New Roman" panose="02020603050405020304" pitchFamily="18" charset="0"/>
                                  </a:rPr>
                                </m:ctrlPr>
                              </m:accPr>
                              <m:e>
                                <m:r>
                                  <a:rPr lang="it-IT" sz="1400" i="1" noProof="1" dirty="0">
                                    <a:latin typeface="Cambria Math" panose="02040503050406030204" pitchFamily="18" charset="0"/>
                                    <a:cs typeface="Times New Roman" panose="02020603050405020304" pitchFamily="18" charset="0"/>
                                  </a:rPr>
                                  <m:t>𝑊</m:t>
                                </m:r>
                              </m:e>
                            </m:acc>
                          </m:den>
                        </m:f>
                      </m:e>
                    </m:rad>
                  </m:oMath>
                </a14:m>
                <a:r>
                  <a:rPr lang="it-IT" sz="1400" b="0" noProof="1">
                    <a:latin typeface="Times New Roman" panose="02020603050405020304" pitchFamily="18" charset="0"/>
                    <a:cs typeface="Times New Roman" panose="02020603050405020304" pitchFamily="18" charset="0"/>
                  </a:rPr>
                  <a:t>  is the </a:t>
                </a:r>
                <a:r>
                  <a:rPr lang="it-IT" sz="1400" b="1" i="1" noProof="1">
                    <a:latin typeface="Times New Roman" panose="02020603050405020304" pitchFamily="18" charset="0"/>
                    <a:cs typeface="Times New Roman" panose="02020603050405020304" pitchFamily="18" charset="0"/>
                  </a:rPr>
                  <a:t>potential reduction factor</a:t>
                </a:r>
                <a:r>
                  <a:rPr lang="it-IT" sz="1400" b="0" noProof="1">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14:m>
                  <m:oMath xmlns:m="http://schemas.openxmlformats.org/officeDocument/2006/math">
                    <m:acc>
                      <m:accPr>
                        <m:chr m:val="̂"/>
                        <m:ctrlPr>
                          <a:rPr lang="it-IT" sz="1400" i="1" noProof="1" dirty="0" smtClean="0">
                            <a:latin typeface="Cambria Math" panose="02040503050406030204" pitchFamily="18" charset="0"/>
                            <a:cs typeface="Times New Roman" panose="02020603050405020304" pitchFamily="18" charset="0"/>
                          </a:rPr>
                        </m:ctrlPr>
                      </m:accPr>
                      <m:e>
                        <m:r>
                          <a:rPr lang="it-IT" sz="1400" b="0" i="1" noProof="1" dirty="0" smtClean="0">
                            <a:latin typeface="Cambria Math" panose="02040503050406030204" pitchFamily="18" charset="0"/>
                            <a:cs typeface="Times New Roman" panose="02020603050405020304" pitchFamily="18" charset="0"/>
                          </a:rPr>
                          <m:t>𝑉</m:t>
                        </m:r>
                      </m:e>
                    </m:acc>
                  </m:oMath>
                </a14:m>
                <a:r>
                  <a:rPr lang="it-IT" sz="1400" b="0" noProof="1">
                    <a:latin typeface="Times New Roman" panose="02020603050405020304" pitchFamily="18" charset="0"/>
                    <a:cs typeface="Times New Roman" panose="02020603050405020304" pitchFamily="18" charset="0"/>
                  </a:rPr>
                  <a:t> : </a:t>
                </a:r>
                <a:r>
                  <a:rPr lang="en-GB" sz="1400" noProof="1">
                    <a:latin typeface="Times New Roman" panose="02020603050405020304" pitchFamily="18" charset="0"/>
                    <a:cs typeface="Times New Roman" panose="02020603050405020304" pitchFamily="18" charset="0"/>
                  </a:rPr>
                  <a:t>variance of all the chains mixed together,</a:t>
                </a:r>
                <a:endParaRPr lang="it-IT" sz="1400" i="1" noProof="1">
                  <a:latin typeface="Cambria Math" panose="020405030504060302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acc>
                      <m:accPr>
                        <m:chr m:val="̂"/>
                        <m:ctrlPr>
                          <a:rPr lang="it-IT" sz="1400" i="1" noProof="1" dirty="0" smtClean="0">
                            <a:latin typeface="Cambria Math" panose="02040503050406030204" pitchFamily="18" charset="0"/>
                            <a:cs typeface="Times New Roman" panose="02020603050405020304" pitchFamily="18" charset="0"/>
                          </a:rPr>
                        </m:ctrlPr>
                      </m:accPr>
                      <m:e>
                        <m:r>
                          <a:rPr lang="it-IT" sz="1400" b="0" i="1" noProof="1" dirty="0" smtClean="0">
                            <a:latin typeface="Cambria Math" panose="02040503050406030204" pitchFamily="18" charset="0"/>
                            <a:cs typeface="Times New Roman" panose="02020603050405020304" pitchFamily="18" charset="0"/>
                          </a:rPr>
                          <m:t>𝑊</m:t>
                        </m:r>
                      </m:e>
                    </m:acc>
                  </m:oMath>
                </a14:m>
                <a:r>
                  <a:rPr lang="it-IT" sz="1400" b="0" noProof="1">
                    <a:latin typeface="Times New Roman" panose="02020603050405020304" pitchFamily="18" charset="0"/>
                    <a:cs typeface="Times New Roman" panose="02020603050405020304" pitchFamily="18" charset="0"/>
                  </a:rPr>
                  <a:t> : average of within-chain</a:t>
                </a:r>
                <a:r>
                  <a:rPr lang="en-GB" sz="1400" noProof="1">
                    <a:latin typeface="Times New Roman" panose="02020603050405020304" pitchFamily="18" charset="0"/>
                    <a:cs typeface="Times New Roman" panose="02020603050405020304" pitchFamily="18" charset="0"/>
                  </a:rPr>
                  <a:t> variances.</a:t>
                </a:r>
              </a:p>
              <a:p>
                <a:pPr marL="285750" indent="-285750">
                  <a:buFont typeface="Arial" panose="020B0604020202020204" pitchFamily="34" charset="0"/>
                  <a:buChar char="•"/>
                </a:pPr>
                <a:endParaRPr lang="en-US" sz="1400" noProof="1">
                  <a:latin typeface="Times New Roman" panose="02020603050405020304" pitchFamily="18" charset="0"/>
                  <a:cs typeface="Times New Roman" panose="02020603050405020304" pitchFamily="18" charset="0"/>
                </a:endParaRPr>
              </a:p>
              <a:p>
                <a:pPr algn="l"/>
                <a:r>
                  <a:rPr lang="en-US" sz="1400" noProof="1">
                    <a:latin typeface="Times New Roman" panose="02020603050405020304" pitchFamily="18" charset="0"/>
                    <a:cs typeface="Times New Roman" panose="02020603050405020304" pitchFamily="18" charset="0"/>
                  </a:rPr>
                  <a:t>Each p</a:t>
                </a:r>
                <a:r>
                  <a:rPr lang="en-US" sz="1400" b="0" i="0" strike="noStrike" baseline="0" noProof="1">
                    <a:latin typeface="Times New Roman" panose="02020603050405020304" pitchFamily="18" charset="0"/>
                    <a:cs typeface="Times New Roman" panose="02020603050405020304" pitchFamily="18" charset="0"/>
                  </a:rPr>
                  <a:t>arameter is estimated with median and standard deviation of each chain value:</a:t>
                </a:r>
              </a:p>
              <a:p>
                <a:pPr algn="l"/>
                <a:endParaRPr lang="en-US" sz="1400" noProof="1">
                  <a:latin typeface="Times New Roman" panose="02020603050405020304" pitchFamily="18" charset="0"/>
                  <a:cs typeface="Times New Roman" panose="02020603050405020304" pitchFamily="18" charset="0"/>
                </a:endParaRPr>
              </a:p>
              <a:p>
                <a:pPr algn="l"/>
                <a:r>
                  <a:rPr lang="en-US" sz="1400" b="0" i="0" strike="noStrike" baseline="0" noProof="1">
                    <a:latin typeface="Times New Roman" panose="02020603050405020304" pitchFamily="18" charset="0"/>
                    <a:cs typeface="Times New Roman" panose="02020603050405020304" pitchFamily="18" charset="0"/>
                  </a:rPr>
                  <a:t>(Table 1)</a:t>
                </a:r>
              </a:p>
              <a:p>
                <a:pPr algn="l"/>
                <a:endParaRPr lang="en-US" sz="1400" noProof="1">
                  <a:latin typeface="Times New Roman" panose="02020603050405020304" pitchFamily="18" charset="0"/>
                  <a:cs typeface="Times New Roman" panose="02020603050405020304" pitchFamily="18" charset="0"/>
                </a:endParaRPr>
              </a:p>
              <a:p>
                <a:pPr algn="l"/>
                <a14:m>
                  <m:oMath xmlns:m="http://schemas.openxmlformats.org/officeDocument/2006/math">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𝛽</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d>
                      <m:d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dPr>
                      <m:e>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225</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004</m:t>
                        </m:r>
                      </m:e>
                    </m:d>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a:p>
                <a14:m>
                  <m:oMath xmlns:m="http://schemas.openxmlformats.org/officeDocument/2006/math">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𝑟</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𝜇</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d>
                      <m:d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dPr>
                      <m:e>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032</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002</m:t>
                        </m:r>
                      </m:e>
                    </m:d>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a:p>
                <a14:m>
                  <m:oMath xmlns:m="http://schemas.openxmlformats.org/officeDocument/2006/math">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𝑞</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054</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005</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a:p>
                <a14:m>
                  <m:oMath xmlns:m="http://schemas.openxmlformats.org/officeDocument/2006/math">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𝑝</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d>
                      <m:d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dPr>
                      <m:e>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011</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009</m:t>
                        </m:r>
                      </m:e>
                    </m:d>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a:p>
                <a14:m>
                  <m:oMath xmlns:m="http://schemas.openxmlformats.org/officeDocument/2006/math">
                    <m:sSub>
                      <m:sSub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sSubPr>
                      <m:e>
                        <m:r>
                          <a:rPr lang="en-US" sz="1400" i="1" noProof="1" dirty="0">
                            <a:highlight>
                              <a:srgbClr val="FFFF00"/>
                            </a:highlight>
                            <a:latin typeface="Cambria Math" panose="02040503050406030204" pitchFamily="18" charset="0"/>
                            <a:cs typeface="Times New Roman" panose="02020603050405020304" pitchFamily="18" charset="0"/>
                          </a:rPr>
                          <m:t>𝜎</m:t>
                        </m:r>
                      </m:e>
                      <m:sub>
                        <m:r>
                          <a:rPr lang="it-IT" sz="1400" b="0" i="1" strike="noStrike" baseline="0" noProof="1" dirty="0" smtClean="0">
                            <a:highlight>
                              <a:srgbClr val="FFFF00"/>
                            </a:highlight>
                            <a:latin typeface="Cambria Math" panose="02040503050406030204" pitchFamily="18" charset="0"/>
                            <a:cs typeface="Times New Roman" panose="02020603050405020304" pitchFamily="18" charset="0"/>
                          </a:rPr>
                          <m:t>𝐼</m:t>
                        </m:r>
                      </m:sub>
                    </m:sSub>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d>
                      <m:d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dPr>
                      <m:e>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030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008</m:t>
                        </m:r>
                      </m:e>
                    </m:d>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a:p>
                <a14:m>
                  <m:oMath xmlns:m="http://schemas.openxmlformats.org/officeDocument/2006/math">
                    <m:sSub>
                      <m:sSubPr>
                        <m:ctrlPr>
                          <a:rPr lang="en-US" sz="1400" i="1" noProof="1" dirty="0">
                            <a:highlight>
                              <a:srgbClr val="FFFF00"/>
                            </a:highlight>
                            <a:latin typeface="Cambria Math" panose="02040503050406030204" pitchFamily="18" charset="0"/>
                            <a:cs typeface="Times New Roman" panose="02020603050405020304" pitchFamily="18" charset="0"/>
                          </a:rPr>
                        </m:ctrlPr>
                      </m:sSubPr>
                      <m:e>
                        <m:r>
                          <a:rPr lang="en-US" sz="1400" i="1" noProof="1" dirty="0">
                            <a:highlight>
                              <a:srgbClr val="FFFF00"/>
                            </a:highlight>
                            <a:latin typeface="Cambria Math" panose="02040503050406030204" pitchFamily="18" charset="0"/>
                            <a:cs typeface="Times New Roman" panose="02020603050405020304" pitchFamily="18" charset="0"/>
                          </a:rPr>
                          <m:t>𝜎</m:t>
                        </m:r>
                      </m:e>
                      <m:sub>
                        <m:r>
                          <a:rPr lang="it-IT" sz="1400" b="0" i="1" noProof="1" dirty="0" smtClean="0">
                            <a:highlight>
                              <a:srgbClr val="FFFF00"/>
                            </a:highlight>
                            <a:latin typeface="Cambria Math" panose="02040503050406030204" pitchFamily="18" charset="0"/>
                            <a:cs typeface="Times New Roman" panose="02020603050405020304" pitchFamily="18" charset="0"/>
                          </a:rPr>
                          <m:t>𝑋</m:t>
                        </m:r>
                      </m:sub>
                    </m:sSub>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d>
                      <m:d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dPr>
                      <m:e>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13</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04</m:t>
                        </m:r>
                      </m:e>
                    </m:d>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p:txBody>
          </p:sp>
        </mc:Choice>
        <mc:Fallback>
          <p:sp>
            <p:nvSpPr>
              <p:cNvPr id="12" name="CasellaDiTesto 11">
                <a:extLst>
                  <a:ext uri="{FF2B5EF4-FFF2-40B4-BE49-F238E27FC236}">
                    <a16:creationId xmlns:a16="http://schemas.microsoft.com/office/drawing/2014/main" id="{DF9CA6C5-B02C-4B7C-9DBA-BF68ECFE0419}"/>
                  </a:ext>
                </a:extLst>
              </p:cNvPr>
              <p:cNvSpPr txBox="1">
                <a:spLocks noRot="1" noChangeAspect="1" noMove="1" noResize="1" noEditPoints="1" noAdjustHandles="1" noChangeArrowheads="1" noChangeShapeType="1" noTextEdit="1"/>
              </p:cNvSpPr>
              <p:nvPr/>
            </p:nvSpPr>
            <p:spPr>
              <a:xfrm>
                <a:off x="6638232" y="930946"/>
                <a:ext cx="4535903" cy="5078698"/>
              </a:xfrm>
              <a:prstGeom prst="rect">
                <a:avLst/>
              </a:prstGeom>
              <a:blipFill>
                <a:blip r:embed="rId2"/>
                <a:stretch>
                  <a:fillRect l="-403" t="-240" b="-240"/>
                </a:stretch>
              </a:blipFill>
            </p:spPr>
            <p:txBody>
              <a:bodyPr/>
              <a:lstStyle/>
              <a:p>
                <a:r>
                  <a:rPr lang="en-GB">
                    <a:noFill/>
                  </a:rPr>
                  <a:t> </a:t>
                </a:r>
              </a:p>
            </p:txBody>
          </p:sp>
        </mc:Fallback>
      </mc:AlternateContent>
      <p:pic>
        <p:nvPicPr>
          <p:cNvPr id="3" name="Immagine 2">
            <a:extLst>
              <a:ext uri="{FF2B5EF4-FFF2-40B4-BE49-F238E27FC236}">
                <a16:creationId xmlns:a16="http://schemas.microsoft.com/office/drawing/2014/main" id="{99221B7F-999E-42C2-A299-2CEF696D4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600" y="776289"/>
            <a:ext cx="5487502" cy="5487502"/>
          </a:xfrm>
          <a:prstGeom prst="rect">
            <a:avLst/>
          </a:prstGeom>
        </p:spPr>
      </p:pic>
    </p:spTree>
    <p:extLst>
      <p:ext uri="{BB962C8B-B14F-4D97-AF65-F5344CB8AC3E}">
        <p14:creationId xmlns:p14="http://schemas.microsoft.com/office/powerpoint/2010/main" val="3654364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a:t>
            </a:r>
          </a:p>
        </p:txBody>
      </p:sp>
      <p:pic>
        <p:nvPicPr>
          <p:cNvPr id="7" name="Immagine 6">
            <a:extLst>
              <a:ext uri="{FF2B5EF4-FFF2-40B4-BE49-F238E27FC236}">
                <a16:creationId xmlns:a16="http://schemas.microsoft.com/office/drawing/2014/main" id="{6B3C847C-689A-4880-A597-5FC7F27FF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83" y="1321593"/>
            <a:ext cx="8429625" cy="4214813"/>
          </a:xfrm>
          <a:prstGeom prst="rect">
            <a:avLst/>
          </a:prstGeom>
        </p:spPr>
      </p:pic>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D0CA7EC6-685D-49A4-9A80-C7F89E4071A9}"/>
                  </a:ext>
                </a:extLst>
              </p:cNvPr>
              <p:cNvSpPr txBox="1"/>
              <p:nvPr/>
            </p:nvSpPr>
            <p:spPr>
              <a:xfrm>
                <a:off x="7942853" y="1627095"/>
                <a:ext cx="3319031" cy="3388363"/>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Distribution of the day in which the epidemic reaches the maximum,</a:t>
                </a:r>
              </a:p>
              <a:p>
                <a:r>
                  <a:rPr lang="en-GB" sz="1400" noProof="1">
                    <a:latin typeface="Times New Roman" panose="02020603050405020304" pitchFamily="18" charset="0"/>
                    <a:cs typeface="Times New Roman" panose="02020603050405020304" pitchFamily="18" charset="0"/>
                  </a:rPr>
                  <a:t>conditional on it actually occurring.</a:t>
                </a:r>
              </a:p>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it-IT" sz="1400" b="0" i="1" noProof="1" dirty="0" smtClean="0">
                              <a:latin typeface="Cambria Math" panose="02040503050406030204" pitchFamily="18" charset="0"/>
                            </a:rPr>
                            <m:t>𝑡</m:t>
                          </m:r>
                        </m:e>
                        <m:sub>
                          <m:r>
                            <a:rPr lang="it-IT" sz="1400" b="0" i="1" noProof="1" dirty="0" smtClean="0">
                              <a:latin typeface="Cambria Math" panose="02040503050406030204" pitchFamily="18" charset="0"/>
                            </a:rPr>
                            <m:t>𝑚𝑎𝑥</m:t>
                          </m:r>
                        </m:sub>
                      </m:sSub>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1</m:t>
                          </m:r>
                        </m:num>
                        <m:den>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den>
                      </m:f>
                      <m:r>
                        <a:rPr lang="it-IT" sz="1400" b="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 ⋅</m:t>
                              </m:r>
                              <m:r>
                                <a:rPr lang="it-IT" sz="1400" b="0" i="1" noProof="1" dirty="0" smtClean="0">
                                  <a:latin typeface="Cambria Math" panose="02040503050406030204" pitchFamily="18" charset="0"/>
                                </a:rPr>
                                <m:t>𝑞</m:t>
                              </m:r>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den>
                          </m:f>
                        </m:e>
                      </m:d>
                    </m:oMath>
                  </m:oMathPara>
                </a14:m>
                <a:endParaRPr lang="en-US" sz="1600" noProof="1"/>
              </a:p>
              <a:p>
                <a:pPr/>
                <a:endParaRPr lang="en-US" sz="1600" noProof="1"/>
              </a:p>
              <a:p>
                <a:r>
                  <a:rPr lang="en-GB" sz="1400" noProof="1">
                    <a:latin typeface="Times New Roman" panose="02020603050405020304" pitchFamily="18" charset="0"/>
                    <a:cs typeface="Times New Roman" panose="02020603050405020304" pitchFamily="18" charset="0"/>
                  </a:rPr>
                  <a:t>only meaningful when the epidemic gets eventually controlled by the confinement</a:t>
                </a:r>
              </a:p>
              <a:p>
                <a:r>
                  <a:rPr lang="en-GB" sz="1400" noProof="1">
                    <a:latin typeface="Times New Roman" panose="02020603050405020304" pitchFamily="18" charset="0"/>
                    <a:cs typeface="Times New Roman" panose="02020603050405020304" pitchFamily="18" charset="0"/>
                  </a:rPr>
                  <a:t>measures, i.e. </a:t>
                </a:r>
                <a14:m>
                  <m:oMath xmlns:m="http://schemas.openxmlformats.org/officeDocument/2006/math">
                    <m:d>
                      <m:dPr>
                        <m:ctrlPr>
                          <a:rPr lang="it-IT" sz="1400" b="0" i="0" noProof="1" dirty="0" smtClean="0">
                            <a:latin typeface="Cambria Math" panose="02040503050406030204" pitchFamily="18" charset="0"/>
                          </a:rPr>
                        </m:ctrlPr>
                      </m:dPr>
                      <m:e>
                        <m:r>
                          <m:rPr>
                            <m:sty m:val="p"/>
                          </m:rPr>
                          <a:rPr lang="it-IT" sz="1400" b="0" i="0" noProof="1" dirty="0" smtClean="0">
                            <a:latin typeface="Cambria Math" panose="02040503050406030204" pitchFamily="18" charset="0"/>
                          </a:rPr>
                          <m:t>r</m:t>
                        </m:r>
                        <m:r>
                          <a:rPr lang="it-IT" sz="1400" b="0" i="0"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&gt;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r>
                      <a:rPr lang="en-US" sz="1400" i="1" noProof="1" dirty="0" smtClean="0">
                        <a:latin typeface="Cambria Math" panose="02040503050406030204" pitchFamily="18" charset="0"/>
                      </a:rPr>
                      <m:t> </m:t>
                    </m:r>
                  </m:oMath>
                </a14:m>
                <a:endParaRPr lang="en-US" sz="1400" noProof="1">
                  <a:latin typeface="Times New Roman" panose="02020603050405020304" pitchFamily="18" charset="0"/>
                  <a:cs typeface="Times New Roman" panose="02020603050405020304" pitchFamily="18" charset="0"/>
                </a:endParaRPr>
              </a:p>
              <a:p>
                <a:r>
                  <a:rPr lang="en-US" sz="1400" noProof="1">
                    <a:latin typeface="Times New Roman" panose="02020603050405020304" pitchFamily="18" charset="0"/>
                    <a:cs typeface="Times New Roman" panose="02020603050405020304" pitchFamily="18" charset="0"/>
                  </a:rPr>
                  <a:t>With </a:t>
                </a:r>
                <a:r>
                  <a:rPr lang="en-GB" sz="1400" noProof="1">
                    <a:latin typeface="Times New Roman" panose="02020603050405020304" pitchFamily="18" charset="0"/>
                    <a:cs typeface="Times New Roman" panose="02020603050405020304" pitchFamily="18" charset="0"/>
                  </a:rPr>
                  <a:t>parameter values inferred from </a:t>
                </a:r>
                <a:r>
                  <a:rPr lang="en-GB" sz="1400" i="1" noProof="1">
                    <a:latin typeface="Times New Roman" panose="02020603050405020304" pitchFamily="18" charset="0"/>
                    <a:cs typeface="Times New Roman" panose="02020603050405020304" pitchFamily="18" charset="0"/>
                  </a:rPr>
                  <a:t>table 1</a:t>
                </a:r>
                <a:r>
                  <a:rPr lang="en-GB" sz="1400" noProof="1">
                    <a:latin typeface="Times New Roman" panose="02020603050405020304" pitchFamily="18" charset="0"/>
                    <a:cs typeface="Times New Roman" panose="02020603050405020304" pitchFamily="18" charset="0"/>
                  </a:rPr>
                  <a:t>,</a:t>
                </a:r>
              </a:p>
              <a:p>
                <a:r>
                  <a:rPr lang="en-GB" sz="1400" noProof="1">
                    <a:latin typeface="Times New Roman" panose="02020603050405020304" pitchFamily="18" charset="0"/>
                    <a:cs typeface="Times New Roman" panose="02020603050405020304" pitchFamily="18" charset="0"/>
                  </a:rPr>
                  <a:t>confinement measures succeed at inhibiting the epidemic—which is the effect sought— in 53% of cases, while in 47% of cases they fail at inhibiting its expansion and only slow it down.</a:t>
                </a:r>
              </a:p>
            </p:txBody>
          </p:sp>
        </mc:Choice>
        <mc:Fallback>
          <p:sp>
            <p:nvSpPr>
              <p:cNvPr id="8" name="CasellaDiTesto 7">
                <a:extLst>
                  <a:ext uri="{FF2B5EF4-FFF2-40B4-BE49-F238E27FC236}">
                    <a16:creationId xmlns:a16="http://schemas.microsoft.com/office/drawing/2014/main" id="{D0CA7EC6-685D-49A4-9A80-C7F89E4071A9}"/>
                  </a:ext>
                </a:extLst>
              </p:cNvPr>
              <p:cNvSpPr txBox="1">
                <a:spLocks noRot="1" noChangeAspect="1" noMove="1" noResize="1" noEditPoints="1" noAdjustHandles="1" noChangeArrowheads="1" noChangeShapeType="1" noTextEdit="1"/>
              </p:cNvSpPr>
              <p:nvPr/>
            </p:nvSpPr>
            <p:spPr>
              <a:xfrm>
                <a:off x="7942853" y="1627095"/>
                <a:ext cx="3319031" cy="3388363"/>
              </a:xfrm>
              <a:prstGeom prst="rect">
                <a:avLst/>
              </a:prstGeom>
              <a:blipFill>
                <a:blip r:embed="rId3"/>
                <a:stretch>
                  <a:fillRect l="-3309" t="-1619" r="-3676" b="-2338"/>
                </a:stretch>
              </a:blipFill>
            </p:spPr>
            <p:txBody>
              <a:bodyPr/>
              <a:lstStyle/>
              <a:p>
                <a:r>
                  <a:rPr lang="en-GB">
                    <a:noFill/>
                  </a:rPr>
                  <a:t> </a:t>
                </a:r>
              </a:p>
            </p:txBody>
          </p:sp>
        </mc:Fallback>
      </mc:AlternateContent>
    </p:spTree>
    <p:extLst>
      <p:ext uri="{BB962C8B-B14F-4D97-AF65-F5344CB8AC3E}">
        <p14:creationId xmlns:p14="http://schemas.microsoft.com/office/powerpoint/2010/main" val="268404983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A5405651927DC7428FE0197358ED522B" ma:contentTypeVersion="8" ma:contentTypeDescription="Creare un nuovo documento." ma:contentTypeScope="" ma:versionID="1e2278ee2a740ce40c41d0314a51aa3a">
  <xsd:schema xmlns:xsd="http://www.w3.org/2001/XMLSchema" xmlns:xs="http://www.w3.org/2001/XMLSchema" xmlns:p="http://schemas.microsoft.com/office/2006/metadata/properties" xmlns:ns2="a42e206f-a2cb-408f-802c-329e87c27b40" targetNamespace="http://schemas.microsoft.com/office/2006/metadata/properties" ma:root="true" ma:fieldsID="eba4843696ba4ecce094eac8bcbd31e2" ns2:_="">
    <xsd:import namespace="a42e206f-a2cb-408f-802c-329e87c27b4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2e206f-a2cb-408f-802c-329e87c27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B03FA8-A39A-4C5E-908C-9F3FBC439839}">
  <ds:schemaRefs>
    <ds:schemaRef ds:uri="http://schemas.microsoft.com/sharepoint/v3/contenttype/forms"/>
  </ds:schemaRefs>
</ds:datastoreItem>
</file>

<file path=customXml/itemProps2.xml><?xml version="1.0" encoding="utf-8"?>
<ds:datastoreItem xmlns:ds="http://schemas.openxmlformats.org/officeDocument/2006/customXml" ds:itemID="{75D20867-F43F-4496-8292-62C6829224F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4F73AC4-8F02-47F3-8149-18CD3F2DF1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2e206f-a2cb-408f-802c-329e87c27b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1783</TotalTime>
  <Words>1224</Words>
  <Application>Microsoft Office PowerPoint</Application>
  <PresentationFormat>Widescreen</PresentationFormat>
  <Paragraphs>183</Paragraphs>
  <Slides>18</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18</vt:i4>
      </vt:variant>
    </vt:vector>
  </HeadingPairs>
  <TitlesOfParts>
    <vt:vector size="25" baseType="lpstr">
      <vt:lpstr>Arial</vt:lpstr>
      <vt:lpstr>Calibri</vt:lpstr>
      <vt:lpstr>Calibri Light</vt:lpstr>
      <vt:lpstr>Cambria Math</vt:lpstr>
      <vt:lpstr>DejaVuSans</vt:lpstr>
      <vt:lpstr>Times New Roman</vt:lpstr>
      <vt:lpstr>Tema di Office</vt:lpstr>
      <vt:lpstr>Limits on forecasting the trend, peak and the end of an expanding epidemic while the epidemic is still spreading</vt:lpstr>
      <vt:lpstr>Outline</vt:lpstr>
      <vt:lpstr>SCIR: SIR model with confinement</vt:lpstr>
      <vt:lpstr>Presentazione standard di PowerPoint</vt:lpstr>
      <vt:lpstr>Presentazione standard di PowerPoint</vt:lpstr>
      <vt:lpstr>Bayesias parametric model</vt:lpstr>
      <vt:lpstr>Gibbs sampler algorithm</vt:lpstr>
      <vt:lpstr>Fit results</vt:lpstr>
      <vt:lpstr>Fit results: </vt:lpstr>
      <vt:lpstr>Fit results: </vt:lpstr>
      <vt:lpstr>Fit results: </vt:lpstr>
      <vt:lpstr>Fit results: </vt:lpstr>
      <vt:lpstr>Fit results: </vt:lpstr>
      <vt:lpstr>Presentazione standard di PowerPoint</vt:lpstr>
      <vt:lpstr>Conclusion</vt:lpstr>
      <vt:lpstr>References</vt:lpstr>
      <vt:lpstr>Obtaining analytical forms of full conditionals</vt:lpstr>
      <vt:lpstr>Gibbs sampling correctness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Manuel Lacal</dc:creator>
  <cp:lastModifiedBy>Manuel Lacal</cp:lastModifiedBy>
  <cp:revision>2</cp:revision>
  <dcterms:created xsi:type="dcterms:W3CDTF">2020-08-28T16:59:16Z</dcterms:created>
  <dcterms:modified xsi:type="dcterms:W3CDTF">2021-07-11T23:40:02Z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0x010100A5405651927DC7428FE0197358ED522B</vt:lpwstr>
  </property>
</Properties>
</file>